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1" r:id="rId2"/>
    <p:sldId id="369" r:id="rId3"/>
    <p:sldId id="379" r:id="rId4"/>
    <p:sldId id="370" r:id="rId5"/>
    <p:sldId id="375" r:id="rId6"/>
    <p:sldId id="376" r:id="rId7"/>
    <p:sldId id="371" r:id="rId8"/>
    <p:sldId id="372" r:id="rId9"/>
    <p:sldId id="373" r:id="rId10"/>
    <p:sldId id="377" r:id="rId11"/>
    <p:sldId id="378" r:id="rId12"/>
    <p:sldId id="368" r:id="rId13"/>
    <p:sldId id="374" r:id="rId14"/>
    <p:sldId id="362" r:id="rId15"/>
  </p:sldIdLst>
  <p:sldSz cx="9144000" cy="6858000" type="screen4x3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14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/>
  </p:normalViewPr>
  <p:slideViewPr>
    <p:cSldViewPr>
      <p:cViewPr varScale="1">
        <p:scale>
          <a:sx n="78" d="100"/>
          <a:sy n="78" d="100"/>
        </p:scale>
        <p:origin x="-1140" y="-10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image" Target="../media/image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26525-B5F8-423D-A5EB-53E6482BF1A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8184790B-754A-4160-8AAF-572C4E8696E6}">
      <dgm:prSet phldrT="[Text]" custT="1"/>
      <dgm:spPr/>
      <dgm:t>
        <a:bodyPr/>
        <a:lstStyle/>
        <a:p>
          <a:r>
            <a:rPr lang="en-MY" sz="2400" dirty="0" err="1" smtClean="0"/>
            <a:t>Pengurusan</a:t>
          </a:r>
          <a:r>
            <a:rPr lang="en-MY" sz="2400" dirty="0" smtClean="0"/>
            <a:t> </a:t>
          </a:r>
          <a:r>
            <a:rPr lang="en-MY" sz="2400" dirty="0" err="1" smtClean="0"/>
            <a:t>Geran</a:t>
          </a:r>
          <a:endParaRPr lang="en-MY" sz="2400" dirty="0" smtClean="0"/>
        </a:p>
        <a:p>
          <a:r>
            <a:rPr lang="en-MY" sz="2400" dirty="0" smtClean="0"/>
            <a:t>(</a:t>
          </a:r>
          <a:r>
            <a:rPr lang="en-MY" sz="2400" dirty="0" err="1" smtClean="0"/>
            <a:t>Diuruskan</a:t>
          </a:r>
          <a:r>
            <a:rPr lang="en-MY" sz="2400" dirty="0" smtClean="0"/>
            <a:t> </a:t>
          </a:r>
          <a:r>
            <a:rPr lang="en-MY" sz="2400" dirty="0" err="1" smtClean="0"/>
            <a:t>oleh</a:t>
          </a:r>
          <a:r>
            <a:rPr lang="en-MY" sz="2400" dirty="0" smtClean="0"/>
            <a:t> RMC)</a:t>
          </a:r>
          <a:endParaRPr lang="en-MY" sz="2400" dirty="0"/>
        </a:p>
      </dgm:t>
    </dgm:pt>
    <dgm:pt modelId="{15FD8CDD-C482-4066-A7BE-4BD73E504090}" type="parTrans" cxnId="{8B90868A-8333-4F21-8BF4-6660F1190D19}">
      <dgm:prSet/>
      <dgm:spPr/>
      <dgm:t>
        <a:bodyPr/>
        <a:lstStyle/>
        <a:p>
          <a:endParaRPr lang="en-MY"/>
        </a:p>
      </dgm:t>
    </dgm:pt>
    <dgm:pt modelId="{A793DB67-6010-4070-98F0-B5127BF58F23}" type="sibTrans" cxnId="{8B90868A-8333-4F21-8BF4-6660F1190D19}">
      <dgm:prSet/>
      <dgm:spPr/>
      <dgm:t>
        <a:bodyPr/>
        <a:lstStyle/>
        <a:p>
          <a:endParaRPr lang="en-MY"/>
        </a:p>
      </dgm:t>
    </dgm:pt>
    <dgm:pt modelId="{47740B90-551D-454C-BCCE-C4C2AD4DA0D3}">
      <dgm:prSet phldrT="[Text]"/>
      <dgm:spPr/>
      <dgm:t>
        <a:bodyPr/>
        <a:lstStyle/>
        <a:p>
          <a:r>
            <a:rPr lang="en-MY" dirty="0" err="1" smtClean="0"/>
            <a:t>Merangkumi</a:t>
          </a:r>
          <a:r>
            <a:rPr lang="en-MY" dirty="0" smtClean="0"/>
            <a:t> </a:t>
          </a:r>
          <a:r>
            <a:rPr lang="en-MY" dirty="0" err="1" smtClean="0"/>
            <a:t>aktiviti</a:t>
          </a:r>
          <a:r>
            <a:rPr lang="en-MY" dirty="0" smtClean="0"/>
            <a:t> </a:t>
          </a:r>
          <a:r>
            <a:rPr lang="en-MY" dirty="0" err="1" smtClean="0"/>
            <a:t>permohonan</a:t>
          </a:r>
          <a:r>
            <a:rPr lang="en-MY" dirty="0" smtClean="0"/>
            <a:t> </a:t>
          </a:r>
          <a:r>
            <a:rPr lang="en-MY" dirty="0" err="1" smtClean="0"/>
            <a:t>geran</a:t>
          </a:r>
          <a:r>
            <a:rPr lang="en-MY" dirty="0" smtClean="0"/>
            <a:t>, </a:t>
          </a:r>
          <a:r>
            <a:rPr lang="en-MY" dirty="0" err="1" smtClean="0"/>
            <a:t>penilaian</a:t>
          </a:r>
          <a:r>
            <a:rPr lang="en-MY" dirty="0" smtClean="0"/>
            <a:t> </a:t>
          </a:r>
          <a:r>
            <a:rPr lang="en-MY" dirty="0" err="1" smtClean="0"/>
            <a:t>kertas</a:t>
          </a:r>
          <a:r>
            <a:rPr lang="en-MY" dirty="0" smtClean="0"/>
            <a:t> </a:t>
          </a:r>
          <a:r>
            <a:rPr lang="en-MY" dirty="0" err="1" smtClean="0"/>
            <a:t>cadangan</a:t>
          </a:r>
          <a:r>
            <a:rPr lang="en-MY" dirty="0" smtClean="0"/>
            <a:t>, </a:t>
          </a:r>
          <a:r>
            <a:rPr lang="en-MY" dirty="0" err="1" smtClean="0"/>
            <a:t>kelulusan</a:t>
          </a:r>
          <a:r>
            <a:rPr lang="en-MY" dirty="0" smtClean="0"/>
            <a:t> </a:t>
          </a:r>
          <a:r>
            <a:rPr lang="en-MY" dirty="0" err="1" smtClean="0"/>
            <a:t>permohonan</a:t>
          </a:r>
          <a:r>
            <a:rPr lang="en-MY" dirty="0" smtClean="0"/>
            <a:t>, </a:t>
          </a:r>
          <a:r>
            <a:rPr lang="en-MY" dirty="0" err="1" smtClean="0"/>
            <a:t>pelaksanaan</a:t>
          </a:r>
          <a:r>
            <a:rPr lang="en-MY" dirty="0" smtClean="0"/>
            <a:t> </a:t>
          </a:r>
          <a:r>
            <a:rPr lang="en-MY" dirty="0" err="1" smtClean="0"/>
            <a:t>penyelidikan</a:t>
          </a:r>
          <a:r>
            <a:rPr lang="en-MY" dirty="0" smtClean="0"/>
            <a:t>, </a:t>
          </a:r>
          <a:r>
            <a:rPr lang="en-MY" dirty="0" err="1" smtClean="0"/>
            <a:t>pemantauan</a:t>
          </a:r>
          <a:r>
            <a:rPr lang="en-MY" dirty="0" smtClean="0"/>
            <a:t> di </a:t>
          </a:r>
          <a:r>
            <a:rPr lang="en-MY" dirty="0" err="1" smtClean="0"/>
            <a:t>peringkat</a:t>
          </a:r>
          <a:r>
            <a:rPr lang="en-MY" dirty="0" smtClean="0"/>
            <a:t> </a:t>
          </a:r>
          <a:r>
            <a:rPr lang="en-MY" dirty="0" err="1" smtClean="0"/>
            <a:t>Pusat</a:t>
          </a:r>
          <a:r>
            <a:rPr lang="en-MY" dirty="0" smtClean="0"/>
            <a:t> </a:t>
          </a:r>
          <a:r>
            <a:rPr lang="en-MY" dirty="0" err="1" smtClean="0"/>
            <a:t>Tanggungjawab</a:t>
          </a:r>
          <a:r>
            <a:rPr lang="en-MY" dirty="0" smtClean="0"/>
            <a:t>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Pejabat</a:t>
          </a:r>
          <a:r>
            <a:rPr lang="en-MY" dirty="0" smtClean="0"/>
            <a:t> TNCPI</a:t>
          </a:r>
          <a:endParaRPr lang="en-MY" dirty="0"/>
        </a:p>
      </dgm:t>
    </dgm:pt>
    <dgm:pt modelId="{14E61F84-B5E4-4FF8-9E41-92FD62926367}" type="parTrans" cxnId="{AA8203B6-326A-4AFB-ADEE-85830B2392AE}">
      <dgm:prSet/>
      <dgm:spPr/>
      <dgm:t>
        <a:bodyPr/>
        <a:lstStyle/>
        <a:p>
          <a:endParaRPr lang="en-MY"/>
        </a:p>
      </dgm:t>
    </dgm:pt>
    <dgm:pt modelId="{858CF644-C03D-4879-9D4F-9AFCC6F8A329}" type="sibTrans" cxnId="{AA8203B6-326A-4AFB-ADEE-85830B2392AE}">
      <dgm:prSet/>
      <dgm:spPr/>
      <dgm:t>
        <a:bodyPr/>
        <a:lstStyle/>
        <a:p>
          <a:endParaRPr lang="en-MY"/>
        </a:p>
      </dgm:t>
    </dgm:pt>
    <dgm:pt modelId="{ECA8DC02-2D8C-4E61-B60D-AF1CBA6FA226}">
      <dgm:prSet phldrT="[Text]" custT="1"/>
      <dgm:spPr/>
      <dgm:t>
        <a:bodyPr/>
        <a:lstStyle/>
        <a:p>
          <a:r>
            <a:rPr lang="en-MY" sz="2400" dirty="0" err="1" smtClean="0"/>
            <a:t>Pengurusan</a:t>
          </a:r>
          <a:r>
            <a:rPr lang="en-MY" sz="2400" dirty="0" smtClean="0"/>
            <a:t> </a:t>
          </a:r>
          <a:r>
            <a:rPr lang="en-MY" sz="2400" dirty="0" err="1" smtClean="0"/>
            <a:t>Hasil</a:t>
          </a:r>
          <a:r>
            <a:rPr lang="en-MY" sz="2400" dirty="0" smtClean="0"/>
            <a:t> </a:t>
          </a:r>
          <a:r>
            <a:rPr lang="en-MY" sz="2400" dirty="0" err="1" smtClean="0"/>
            <a:t>Penyelidikan</a:t>
          </a:r>
          <a:r>
            <a:rPr lang="en-MY" sz="2400" dirty="0" smtClean="0"/>
            <a:t> (</a:t>
          </a:r>
          <a:r>
            <a:rPr lang="en-MY" sz="2400" dirty="0" err="1" smtClean="0"/>
            <a:t>Diuruskan</a:t>
          </a:r>
          <a:r>
            <a:rPr lang="en-MY" sz="2400" dirty="0" smtClean="0"/>
            <a:t> </a:t>
          </a:r>
          <a:r>
            <a:rPr lang="en-MY" sz="2400" dirty="0" err="1" smtClean="0"/>
            <a:t>oleh</a:t>
          </a:r>
          <a:r>
            <a:rPr lang="en-MY" sz="2400" dirty="0" smtClean="0"/>
            <a:t> PSP)</a:t>
          </a:r>
          <a:endParaRPr lang="en-MY" sz="2400" dirty="0"/>
        </a:p>
      </dgm:t>
    </dgm:pt>
    <dgm:pt modelId="{63FAD8C8-00A4-4688-A2E2-F864E752E5BF}" type="parTrans" cxnId="{88EB8C01-ED5C-4876-B2FF-1519A39678EA}">
      <dgm:prSet/>
      <dgm:spPr/>
      <dgm:t>
        <a:bodyPr/>
        <a:lstStyle/>
        <a:p>
          <a:endParaRPr lang="en-MY"/>
        </a:p>
      </dgm:t>
    </dgm:pt>
    <dgm:pt modelId="{E78C2A6C-A7A9-4A69-8EDE-4EA5FE84864D}" type="sibTrans" cxnId="{88EB8C01-ED5C-4876-B2FF-1519A39678EA}">
      <dgm:prSet/>
      <dgm:spPr/>
      <dgm:t>
        <a:bodyPr/>
        <a:lstStyle/>
        <a:p>
          <a:endParaRPr lang="en-MY"/>
        </a:p>
      </dgm:t>
    </dgm:pt>
    <dgm:pt modelId="{09C76D37-0AFB-4433-95DC-27C8323BCFD7}">
      <dgm:prSet phldrT="[Text]"/>
      <dgm:spPr/>
      <dgm:t>
        <a:bodyPr/>
        <a:lstStyle/>
        <a:p>
          <a:r>
            <a:rPr lang="en-MY" dirty="0" err="1" smtClean="0"/>
            <a:t>Perlindungan</a:t>
          </a:r>
          <a:r>
            <a:rPr lang="en-MY" dirty="0" smtClean="0"/>
            <a:t> </a:t>
          </a:r>
          <a:r>
            <a:rPr lang="en-MY" dirty="0" err="1" smtClean="0"/>
            <a:t>hasil</a:t>
          </a:r>
          <a:r>
            <a:rPr lang="en-MY" dirty="0" smtClean="0"/>
            <a:t> </a:t>
          </a:r>
          <a:r>
            <a:rPr lang="en-MY" dirty="0" err="1" smtClean="0"/>
            <a:t>penyelidikan</a:t>
          </a:r>
          <a:r>
            <a:rPr lang="en-MY" dirty="0" smtClean="0"/>
            <a:t>,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penyebaran</a:t>
          </a:r>
          <a:r>
            <a:rPr lang="en-MY" dirty="0" smtClean="0"/>
            <a:t> </a:t>
          </a:r>
          <a:r>
            <a:rPr lang="en-MY" dirty="0" err="1" smtClean="0"/>
            <a:t>hasil</a:t>
          </a:r>
          <a:r>
            <a:rPr lang="en-MY" dirty="0" smtClean="0"/>
            <a:t> </a:t>
          </a:r>
          <a:r>
            <a:rPr lang="en-MY" dirty="0" err="1" smtClean="0"/>
            <a:t>penyelidikan</a:t>
          </a:r>
          <a:r>
            <a:rPr lang="en-MY" dirty="0" smtClean="0"/>
            <a:t> di </a:t>
          </a:r>
          <a:r>
            <a:rPr lang="en-MY" dirty="0" err="1" smtClean="0"/>
            <a:t>peringkat</a:t>
          </a:r>
          <a:r>
            <a:rPr lang="en-MY" dirty="0" smtClean="0"/>
            <a:t> </a:t>
          </a:r>
          <a:r>
            <a:rPr lang="en-MY" dirty="0" err="1" smtClean="0"/>
            <a:t>Pusat</a:t>
          </a:r>
          <a:r>
            <a:rPr lang="en-MY" dirty="0" smtClean="0"/>
            <a:t> </a:t>
          </a:r>
          <a:r>
            <a:rPr lang="en-MY" dirty="0" err="1" smtClean="0"/>
            <a:t>Tanggungjawab</a:t>
          </a:r>
          <a:r>
            <a:rPr lang="en-MY" dirty="0" smtClean="0"/>
            <a:t>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Pejabat</a:t>
          </a:r>
          <a:r>
            <a:rPr lang="en-MY" dirty="0" smtClean="0"/>
            <a:t> TNCPI</a:t>
          </a:r>
          <a:endParaRPr lang="en-MY" dirty="0"/>
        </a:p>
      </dgm:t>
    </dgm:pt>
    <dgm:pt modelId="{2F87BAE0-5A46-488C-8D75-9ECB442005E4}" type="parTrans" cxnId="{E896EA77-6057-4C31-9FB5-1FBBE8AFBB9C}">
      <dgm:prSet/>
      <dgm:spPr/>
      <dgm:t>
        <a:bodyPr/>
        <a:lstStyle/>
        <a:p>
          <a:endParaRPr lang="en-MY"/>
        </a:p>
      </dgm:t>
    </dgm:pt>
    <dgm:pt modelId="{3CB06395-6240-438B-9BFB-B3F55BF7C2F3}" type="sibTrans" cxnId="{E896EA77-6057-4C31-9FB5-1FBBE8AFBB9C}">
      <dgm:prSet/>
      <dgm:spPr/>
      <dgm:t>
        <a:bodyPr/>
        <a:lstStyle/>
        <a:p>
          <a:endParaRPr lang="en-MY"/>
        </a:p>
      </dgm:t>
    </dgm:pt>
    <dgm:pt modelId="{936B88D0-6ED2-4EA2-80C6-D8FCF62F61CA}" type="pres">
      <dgm:prSet presAssocID="{0EB26525-B5F8-423D-A5EB-53E6482BF1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9CA674-0E0E-4EA5-9025-8886DF122A9A}" type="pres">
      <dgm:prSet presAssocID="{8184790B-754A-4160-8AAF-572C4E8696E6}" presName="composite" presStyleCnt="0"/>
      <dgm:spPr/>
    </dgm:pt>
    <dgm:pt modelId="{8034CD1A-1CB7-4348-B8A9-104631FE694B}" type="pres">
      <dgm:prSet presAssocID="{8184790B-754A-4160-8AAF-572C4E8696E6}" presName="bentUpArrow1" presStyleLbl="alignImgPlace1" presStyleIdx="0" presStyleCnt="1"/>
      <dgm:spPr/>
    </dgm:pt>
    <dgm:pt modelId="{E9F018E0-DF58-4DF9-9DB0-0D269BC2BB26}" type="pres">
      <dgm:prSet presAssocID="{8184790B-754A-4160-8AAF-572C4E8696E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AD873E8-27B4-4062-A03A-603E9BC47AD9}" type="pres">
      <dgm:prSet presAssocID="{8184790B-754A-4160-8AAF-572C4E8696E6}" presName="ChildText" presStyleLbl="revTx" presStyleIdx="0" presStyleCnt="2" custScaleX="247898" custLinFactNeighborX="76122" custLinFactNeighborY="-1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9EE069B-3E51-422E-A917-3A2CD8D88F62}" type="pres">
      <dgm:prSet presAssocID="{A793DB67-6010-4070-98F0-B5127BF58F23}" presName="sibTrans" presStyleCnt="0"/>
      <dgm:spPr/>
    </dgm:pt>
    <dgm:pt modelId="{320290EB-FF62-47EF-B21B-E827F1544E00}" type="pres">
      <dgm:prSet presAssocID="{ECA8DC02-2D8C-4E61-B60D-AF1CBA6FA226}" presName="composite" presStyleCnt="0"/>
      <dgm:spPr/>
    </dgm:pt>
    <dgm:pt modelId="{4CEC5EE4-EAD1-44A0-8A9C-E797D86FFC99}" type="pres">
      <dgm:prSet presAssocID="{ECA8DC02-2D8C-4E61-B60D-AF1CBA6FA226}" presName="ParentText" presStyleLbl="node1" presStyleIdx="1" presStyleCnt="2" custScaleX="91353" custLinFactNeighborX="-29729" custLinFactNeighborY="52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716043E-8855-4C1D-A382-0A9FACF3DFEB}" type="pres">
      <dgm:prSet presAssocID="{ECA8DC02-2D8C-4E61-B60D-AF1CBA6FA226}" presName="FinalChildText" presStyleLbl="revTx" presStyleIdx="1" presStyleCnt="2" custScaleX="195192" custLinFactNeighborX="3939" custLinFactNeighborY="8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B90868A-8333-4F21-8BF4-6660F1190D19}" srcId="{0EB26525-B5F8-423D-A5EB-53E6482BF1AF}" destId="{8184790B-754A-4160-8AAF-572C4E8696E6}" srcOrd="0" destOrd="0" parTransId="{15FD8CDD-C482-4066-A7BE-4BD73E504090}" sibTransId="{A793DB67-6010-4070-98F0-B5127BF58F23}"/>
    <dgm:cxn modelId="{AF3947A4-158B-432B-8968-A6788EF7DE85}" type="presOf" srcId="{09C76D37-0AFB-4433-95DC-27C8323BCFD7}" destId="{B716043E-8855-4C1D-A382-0A9FACF3DFEB}" srcOrd="0" destOrd="0" presId="urn:microsoft.com/office/officeart/2005/8/layout/StepDownProcess"/>
    <dgm:cxn modelId="{2335D92E-5A68-49A4-BDD9-9DF665AC02E9}" type="presOf" srcId="{8184790B-754A-4160-8AAF-572C4E8696E6}" destId="{E9F018E0-DF58-4DF9-9DB0-0D269BC2BB26}" srcOrd="0" destOrd="0" presId="urn:microsoft.com/office/officeart/2005/8/layout/StepDownProcess"/>
    <dgm:cxn modelId="{2D701205-EB0C-4E53-9AAB-09A55DAC4F64}" type="presOf" srcId="{47740B90-551D-454C-BCCE-C4C2AD4DA0D3}" destId="{AAD873E8-27B4-4062-A03A-603E9BC47AD9}" srcOrd="0" destOrd="0" presId="urn:microsoft.com/office/officeart/2005/8/layout/StepDownProcess"/>
    <dgm:cxn modelId="{FEC8EB1B-13B1-4524-BCAD-F246E2431B25}" type="presOf" srcId="{ECA8DC02-2D8C-4E61-B60D-AF1CBA6FA226}" destId="{4CEC5EE4-EAD1-44A0-8A9C-E797D86FFC99}" srcOrd="0" destOrd="0" presId="urn:microsoft.com/office/officeart/2005/8/layout/StepDownProcess"/>
    <dgm:cxn modelId="{09199CB4-E52F-4F7C-88CC-2AD54EF47947}" type="presOf" srcId="{0EB26525-B5F8-423D-A5EB-53E6482BF1AF}" destId="{936B88D0-6ED2-4EA2-80C6-D8FCF62F61CA}" srcOrd="0" destOrd="0" presId="urn:microsoft.com/office/officeart/2005/8/layout/StepDownProcess"/>
    <dgm:cxn modelId="{AA8203B6-326A-4AFB-ADEE-85830B2392AE}" srcId="{8184790B-754A-4160-8AAF-572C4E8696E6}" destId="{47740B90-551D-454C-BCCE-C4C2AD4DA0D3}" srcOrd="0" destOrd="0" parTransId="{14E61F84-B5E4-4FF8-9E41-92FD62926367}" sibTransId="{858CF644-C03D-4879-9D4F-9AFCC6F8A329}"/>
    <dgm:cxn modelId="{E896EA77-6057-4C31-9FB5-1FBBE8AFBB9C}" srcId="{ECA8DC02-2D8C-4E61-B60D-AF1CBA6FA226}" destId="{09C76D37-0AFB-4433-95DC-27C8323BCFD7}" srcOrd="0" destOrd="0" parTransId="{2F87BAE0-5A46-488C-8D75-9ECB442005E4}" sibTransId="{3CB06395-6240-438B-9BFB-B3F55BF7C2F3}"/>
    <dgm:cxn modelId="{88EB8C01-ED5C-4876-B2FF-1519A39678EA}" srcId="{0EB26525-B5F8-423D-A5EB-53E6482BF1AF}" destId="{ECA8DC02-2D8C-4E61-B60D-AF1CBA6FA226}" srcOrd="1" destOrd="0" parTransId="{63FAD8C8-00A4-4688-A2E2-F864E752E5BF}" sibTransId="{E78C2A6C-A7A9-4A69-8EDE-4EA5FE84864D}"/>
    <dgm:cxn modelId="{1ADDBF9A-5E8E-4448-84E6-17BDCE411B47}" type="presParOf" srcId="{936B88D0-6ED2-4EA2-80C6-D8FCF62F61CA}" destId="{ED9CA674-0E0E-4EA5-9025-8886DF122A9A}" srcOrd="0" destOrd="0" presId="urn:microsoft.com/office/officeart/2005/8/layout/StepDownProcess"/>
    <dgm:cxn modelId="{38176FA4-9797-439A-9D6C-69817BA2D98B}" type="presParOf" srcId="{ED9CA674-0E0E-4EA5-9025-8886DF122A9A}" destId="{8034CD1A-1CB7-4348-B8A9-104631FE694B}" srcOrd="0" destOrd="0" presId="urn:microsoft.com/office/officeart/2005/8/layout/StepDownProcess"/>
    <dgm:cxn modelId="{62575E91-1E0A-411D-AAC8-50781F8E7EB1}" type="presParOf" srcId="{ED9CA674-0E0E-4EA5-9025-8886DF122A9A}" destId="{E9F018E0-DF58-4DF9-9DB0-0D269BC2BB26}" srcOrd="1" destOrd="0" presId="urn:microsoft.com/office/officeart/2005/8/layout/StepDownProcess"/>
    <dgm:cxn modelId="{AC10C827-A78D-41EF-9677-C17AD2FF9A63}" type="presParOf" srcId="{ED9CA674-0E0E-4EA5-9025-8886DF122A9A}" destId="{AAD873E8-27B4-4062-A03A-603E9BC47AD9}" srcOrd="2" destOrd="0" presId="urn:microsoft.com/office/officeart/2005/8/layout/StepDownProcess"/>
    <dgm:cxn modelId="{A52078B4-FD9B-4707-8214-9591862E0073}" type="presParOf" srcId="{936B88D0-6ED2-4EA2-80C6-D8FCF62F61CA}" destId="{19EE069B-3E51-422E-A917-3A2CD8D88F62}" srcOrd="1" destOrd="0" presId="urn:microsoft.com/office/officeart/2005/8/layout/StepDownProcess"/>
    <dgm:cxn modelId="{8C831010-24E3-475D-8C1D-95A84572FC36}" type="presParOf" srcId="{936B88D0-6ED2-4EA2-80C6-D8FCF62F61CA}" destId="{320290EB-FF62-47EF-B21B-E827F1544E00}" srcOrd="2" destOrd="0" presId="urn:microsoft.com/office/officeart/2005/8/layout/StepDownProcess"/>
    <dgm:cxn modelId="{3FD0A9F7-FBC3-4EE0-BD06-EFD69FE3253C}" type="presParOf" srcId="{320290EB-FF62-47EF-B21B-E827F1544E00}" destId="{4CEC5EE4-EAD1-44A0-8A9C-E797D86FFC99}" srcOrd="0" destOrd="0" presId="urn:microsoft.com/office/officeart/2005/8/layout/StepDownProcess"/>
    <dgm:cxn modelId="{4D55EDEF-52EA-48D2-B28D-125CEE592667}" type="presParOf" srcId="{320290EB-FF62-47EF-B21B-E827F1544E00}" destId="{B716043E-8855-4C1D-A382-0A9FACF3DFE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EB0AB-7379-47A1-8953-1884ED850CE6}" type="doc">
      <dgm:prSet loTypeId="urn:microsoft.com/office/officeart/2011/layout/RadialPictureLis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ms-MY"/>
        </a:p>
      </dgm:t>
    </dgm:pt>
    <dgm:pt modelId="{DEF5F821-D189-4EC9-B4F2-6B7ABFB67645}">
      <dgm:prSet phldrT="[Text]"/>
      <dgm:spPr/>
      <dgm:t>
        <a:bodyPr/>
        <a:lstStyle/>
        <a:p>
          <a:r>
            <a:rPr lang="en-US" dirty="0" smtClean="0"/>
            <a:t>Audit </a:t>
          </a:r>
          <a:r>
            <a:rPr lang="en-US" dirty="0" err="1" smtClean="0"/>
            <a:t>Dalaman</a:t>
          </a:r>
          <a:r>
            <a:rPr lang="en-US" dirty="0" smtClean="0"/>
            <a:t> 2014</a:t>
          </a:r>
          <a:endParaRPr lang="ms-MY" dirty="0"/>
        </a:p>
      </dgm:t>
    </dgm:pt>
    <dgm:pt modelId="{0CECC2AB-1601-4A6F-89AC-CDE2D11BFB14}" type="parTrans" cxnId="{1FEAB6F5-8CA3-4D59-B793-A78000DBC3A3}">
      <dgm:prSet/>
      <dgm:spPr/>
      <dgm:t>
        <a:bodyPr/>
        <a:lstStyle/>
        <a:p>
          <a:endParaRPr lang="ms-MY"/>
        </a:p>
      </dgm:t>
    </dgm:pt>
    <dgm:pt modelId="{9FDCF482-7FEC-4047-AB1F-73553D6D19F8}" type="sibTrans" cxnId="{1FEAB6F5-8CA3-4D59-B793-A78000DBC3A3}">
      <dgm:prSet/>
      <dgm:spPr/>
      <dgm:t>
        <a:bodyPr/>
        <a:lstStyle/>
        <a:p>
          <a:endParaRPr lang="ms-MY"/>
        </a:p>
      </dgm:t>
    </dgm:pt>
    <dgm:pt modelId="{B0FE3354-8619-4F68-BC77-DEE913D2CD33}">
      <dgm:prSet phldrT="[Text]" custT="1"/>
      <dgm:spPr/>
      <dgm:t>
        <a:bodyPr/>
        <a:lstStyle/>
        <a:p>
          <a:r>
            <a:rPr lang="en-US" sz="1700" dirty="0" smtClean="0"/>
            <a:t>1. </a:t>
          </a:r>
          <a:r>
            <a:rPr lang="en-US" sz="1700" dirty="0" err="1" smtClean="0"/>
            <a:t>Tiada</a:t>
          </a:r>
          <a:r>
            <a:rPr lang="en-US" sz="1700" dirty="0" smtClean="0"/>
            <a:t> </a:t>
          </a:r>
          <a:r>
            <a:rPr lang="en-US" sz="1700" dirty="0" err="1" smtClean="0"/>
            <a:t>laporan</a:t>
          </a:r>
          <a:r>
            <a:rPr lang="en-US" sz="1700" dirty="0" smtClean="0"/>
            <a:t> </a:t>
          </a:r>
          <a:r>
            <a:rPr lang="en-US" sz="1700" dirty="0" err="1" smtClean="0"/>
            <a:t>akhir</a:t>
          </a:r>
          <a:endParaRPr lang="en-US" sz="1700" dirty="0" smtClean="0"/>
        </a:p>
        <a:p>
          <a:r>
            <a:rPr lang="en-US" sz="1700" dirty="0" smtClean="0"/>
            <a:t>2. </a:t>
          </a:r>
          <a:r>
            <a:rPr lang="en-US" sz="1700" dirty="0" err="1" smtClean="0"/>
            <a:t>Laporan</a:t>
          </a:r>
          <a:r>
            <a:rPr lang="en-US" sz="1700" dirty="0" smtClean="0"/>
            <a:t> </a:t>
          </a:r>
          <a:r>
            <a:rPr lang="en-US" sz="1700" dirty="0" err="1" smtClean="0"/>
            <a:t>tidak</a:t>
          </a:r>
          <a:r>
            <a:rPr lang="en-US" sz="1700" dirty="0" smtClean="0"/>
            <a:t> </a:t>
          </a:r>
          <a:r>
            <a:rPr lang="en-US" sz="1700" dirty="0" err="1" smtClean="0"/>
            <a:t>dihantar</a:t>
          </a:r>
          <a:r>
            <a:rPr lang="en-US" sz="1700" dirty="0" smtClean="0"/>
            <a:t> </a:t>
          </a:r>
          <a:r>
            <a:rPr lang="en-US" sz="1700" dirty="0" err="1" smtClean="0"/>
            <a:t>dalam</a:t>
          </a:r>
          <a:r>
            <a:rPr lang="en-US" sz="1700" dirty="0" smtClean="0"/>
            <a:t> </a:t>
          </a:r>
          <a:r>
            <a:rPr lang="en-US" sz="1700" dirty="0" err="1" smtClean="0"/>
            <a:t>tempoh</a:t>
          </a:r>
          <a:endParaRPr lang="en-US" sz="1700" dirty="0" smtClean="0"/>
        </a:p>
        <a:p>
          <a:r>
            <a:rPr lang="en-US" sz="1700" dirty="0" smtClean="0"/>
            <a:t>3. </a:t>
          </a:r>
          <a:r>
            <a:rPr lang="en-US" sz="1700" dirty="0" err="1" smtClean="0"/>
            <a:t>Pengurusan</a:t>
          </a:r>
          <a:r>
            <a:rPr lang="en-US" sz="1700" dirty="0" smtClean="0"/>
            <a:t> </a:t>
          </a:r>
          <a:r>
            <a:rPr lang="en-US" sz="1700" dirty="0" err="1" smtClean="0"/>
            <a:t>geran</a:t>
          </a:r>
          <a:r>
            <a:rPr lang="en-US" sz="1700" dirty="0" smtClean="0"/>
            <a:t> </a:t>
          </a:r>
          <a:r>
            <a:rPr lang="en-US" sz="1700" dirty="0" err="1" smtClean="0"/>
            <a:t>tidak</a:t>
          </a:r>
          <a:r>
            <a:rPr lang="en-US" sz="1700" dirty="0" smtClean="0"/>
            <a:t> </a:t>
          </a:r>
          <a:r>
            <a:rPr lang="en-US" sz="1700" dirty="0" err="1" smtClean="0"/>
            <a:t>mengikut</a:t>
          </a:r>
          <a:r>
            <a:rPr lang="en-US" sz="1700" dirty="0" smtClean="0"/>
            <a:t> </a:t>
          </a:r>
          <a:r>
            <a:rPr lang="en-US" sz="1700" dirty="0" err="1" smtClean="0"/>
            <a:t>prosedur</a:t>
          </a:r>
          <a:r>
            <a:rPr lang="en-US" sz="1700" dirty="0" smtClean="0"/>
            <a:t> </a:t>
          </a:r>
        </a:p>
        <a:p>
          <a:r>
            <a:rPr lang="en-US" sz="1700" dirty="0" smtClean="0"/>
            <a:t>(</a:t>
          </a:r>
          <a:r>
            <a:rPr lang="en-US" sz="1700" dirty="0" err="1" smtClean="0"/>
            <a:t>Klausa</a:t>
          </a:r>
          <a:r>
            <a:rPr lang="en-US" sz="1700" dirty="0" smtClean="0"/>
            <a:t> 7.2.1) </a:t>
          </a:r>
        </a:p>
        <a:p>
          <a:r>
            <a:rPr lang="en-US" sz="2800" b="1" dirty="0" smtClean="0">
              <a:solidFill>
                <a:srgbClr val="FF0000"/>
              </a:solidFill>
            </a:rPr>
            <a:t>– 4 PTJ</a:t>
          </a:r>
          <a:endParaRPr lang="ms-MY" sz="2800" b="1" dirty="0">
            <a:solidFill>
              <a:srgbClr val="FF0000"/>
            </a:solidFill>
          </a:endParaRPr>
        </a:p>
      </dgm:t>
    </dgm:pt>
    <dgm:pt modelId="{532FD3C6-1A5E-4BFF-BCD7-473D0DDE9824}" type="parTrans" cxnId="{11107DEC-ECE8-4C63-9703-F9C4A4939A05}">
      <dgm:prSet/>
      <dgm:spPr/>
      <dgm:t>
        <a:bodyPr/>
        <a:lstStyle/>
        <a:p>
          <a:endParaRPr lang="ms-MY"/>
        </a:p>
      </dgm:t>
    </dgm:pt>
    <dgm:pt modelId="{D3618684-404E-4504-8801-37A03F087FAC}" type="sibTrans" cxnId="{11107DEC-ECE8-4C63-9703-F9C4A4939A05}">
      <dgm:prSet/>
      <dgm:spPr/>
      <dgm:t>
        <a:bodyPr/>
        <a:lstStyle/>
        <a:p>
          <a:endParaRPr lang="ms-MY"/>
        </a:p>
      </dgm:t>
    </dgm:pt>
    <dgm:pt modelId="{65A925B7-72C4-4A8D-9E68-CA7AD94FE5BB}">
      <dgm:prSet phldrT="[Text]" custT="1"/>
      <dgm:spPr/>
      <dgm:t>
        <a:bodyPr/>
        <a:lstStyle/>
        <a:p>
          <a:r>
            <a:rPr lang="en-US" sz="1700" dirty="0" err="1" smtClean="0"/>
            <a:t>Tiada</a:t>
          </a:r>
          <a:r>
            <a:rPr lang="en-US" sz="1700" dirty="0" smtClean="0"/>
            <a:t> </a:t>
          </a:r>
          <a:r>
            <a:rPr lang="en-US" sz="1700" dirty="0" err="1" smtClean="0"/>
            <a:t>pemantuan</a:t>
          </a:r>
          <a:r>
            <a:rPr lang="en-US" sz="1700" dirty="0" smtClean="0"/>
            <a:t> </a:t>
          </a:r>
          <a:r>
            <a:rPr lang="en-US" sz="1700" dirty="0" err="1" smtClean="0"/>
            <a:t>rekod</a:t>
          </a:r>
          <a:r>
            <a:rPr lang="en-US" sz="1700" dirty="0" smtClean="0"/>
            <a:t> </a:t>
          </a:r>
          <a:r>
            <a:rPr lang="en-US" sz="1700" dirty="0" err="1" smtClean="0"/>
            <a:t>aktiviti</a:t>
          </a:r>
          <a:r>
            <a:rPr lang="en-US" sz="1700" dirty="0" smtClean="0"/>
            <a:t> </a:t>
          </a:r>
          <a:r>
            <a:rPr lang="en-US" sz="1700" dirty="0" err="1" smtClean="0"/>
            <a:t>penyelidikan</a:t>
          </a:r>
          <a:r>
            <a:rPr lang="en-US" sz="1700" dirty="0" smtClean="0"/>
            <a:t> </a:t>
          </a:r>
        </a:p>
        <a:p>
          <a:r>
            <a:rPr lang="en-US" sz="1700" dirty="0" smtClean="0"/>
            <a:t>(</a:t>
          </a:r>
          <a:r>
            <a:rPr lang="en-US" sz="1700" dirty="0" err="1" smtClean="0"/>
            <a:t>Klausa</a:t>
          </a:r>
          <a:r>
            <a:rPr lang="en-US" sz="1700" dirty="0" smtClean="0"/>
            <a:t> 8.2.3)</a:t>
          </a:r>
        </a:p>
        <a:p>
          <a:r>
            <a:rPr lang="en-US" sz="2800" b="1" dirty="0" smtClean="0">
              <a:solidFill>
                <a:srgbClr val="FF0000"/>
              </a:solidFill>
            </a:rPr>
            <a:t>- 1 PTJ </a:t>
          </a:r>
          <a:endParaRPr lang="ms-MY" sz="2800" b="1" dirty="0">
            <a:solidFill>
              <a:srgbClr val="FF0000"/>
            </a:solidFill>
          </a:endParaRPr>
        </a:p>
      </dgm:t>
    </dgm:pt>
    <dgm:pt modelId="{770E9667-9016-4E6B-A959-7D947B88B655}" type="parTrans" cxnId="{B58E5CAE-BC46-4C7A-BE72-378188BF17D8}">
      <dgm:prSet/>
      <dgm:spPr/>
      <dgm:t>
        <a:bodyPr/>
        <a:lstStyle/>
        <a:p>
          <a:endParaRPr lang="ms-MY"/>
        </a:p>
      </dgm:t>
    </dgm:pt>
    <dgm:pt modelId="{C432F776-6FB6-42B8-A2F4-10F8485AADD1}" type="sibTrans" cxnId="{B58E5CAE-BC46-4C7A-BE72-378188BF17D8}">
      <dgm:prSet/>
      <dgm:spPr/>
      <dgm:t>
        <a:bodyPr/>
        <a:lstStyle/>
        <a:p>
          <a:endParaRPr lang="ms-MY"/>
        </a:p>
      </dgm:t>
    </dgm:pt>
    <dgm:pt modelId="{A6706442-2820-4FEF-9EB9-356E9D27DDDC}">
      <dgm:prSet phldrT="[Text]" custT="1"/>
      <dgm:spPr/>
      <dgm:t>
        <a:bodyPr/>
        <a:lstStyle/>
        <a:p>
          <a:r>
            <a:rPr lang="en-US" sz="1600" dirty="0" err="1" smtClean="0"/>
            <a:t>Pemantauan</a:t>
          </a:r>
          <a:r>
            <a:rPr lang="en-US" sz="1600" dirty="0" smtClean="0"/>
            <a:t> </a:t>
          </a:r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berkesan</a:t>
          </a:r>
          <a:r>
            <a:rPr lang="en-US" sz="1600" dirty="0" smtClean="0"/>
            <a:t>  </a:t>
          </a:r>
        </a:p>
        <a:p>
          <a:r>
            <a:rPr lang="en-US" sz="1600" dirty="0" smtClean="0"/>
            <a:t>(</a:t>
          </a:r>
          <a:r>
            <a:rPr lang="en-US" sz="1600" dirty="0" err="1" smtClean="0"/>
            <a:t>Klausa</a:t>
          </a:r>
          <a:r>
            <a:rPr lang="en-US" sz="1600" dirty="0" smtClean="0"/>
            <a:t> 8.5.2)</a:t>
          </a:r>
        </a:p>
        <a:p>
          <a:r>
            <a:rPr lang="en-US" sz="2800" b="1" dirty="0" smtClean="0">
              <a:solidFill>
                <a:srgbClr val="FF0000"/>
              </a:solidFill>
            </a:rPr>
            <a:t>- 1 PTJ</a:t>
          </a:r>
          <a:endParaRPr lang="ms-MY" sz="2800" b="1" dirty="0">
            <a:solidFill>
              <a:srgbClr val="FF0000"/>
            </a:solidFill>
          </a:endParaRPr>
        </a:p>
      </dgm:t>
    </dgm:pt>
    <dgm:pt modelId="{2D3A0D87-98E2-434B-89FF-D34A0E172D07}" type="parTrans" cxnId="{E6684070-948E-4978-8E81-70AD020CFE69}">
      <dgm:prSet/>
      <dgm:spPr/>
      <dgm:t>
        <a:bodyPr/>
        <a:lstStyle/>
        <a:p>
          <a:endParaRPr lang="ms-MY"/>
        </a:p>
      </dgm:t>
    </dgm:pt>
    <dgm:pt modelId="{04BAC192-11DC-4B09-AC69-52BD3C33AEFE}" type="sibTrans" cxnId="{E6684070-948E-4978-8E81-70AD020CFE69}">
      <dgm:prSet/>
      <dgm:spPr/>
      <dgm:t>
        <a:bodyPr/>
        <a:lstStyle/>
        <a:p>
          <a:endParaRPr lang="ms-MY"/>
        </a:p>
      </dgm:t>
    </dgm:pt>
    <dgm:pt modelId="{C2B3A98E-B9E8-4AA7-949C-84C2E0B8DA30}" type="pres">
      <dgm:prSet presAssocID="{29AEB0AB-7379-47A1-8953-1884ED850CE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MY"/>
        </a:p>
      </dgm:t>
    </dgm:pt>
    <dgm:pt modelId="{9072CAFA-4FC5-4B9E-B834-DA66CD61E51A}" type="pres">
      <dgm:prSet presAssocID="{DEF5F821-D189-4EC9-B4F2-6B7ABFB67645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ms-MY"/>
        </a:p>
      </dgm:t>
    </dgm:pt>
    <dgm:pt modelId="{94D3F639-565C-45A4-9C46-6B1953597C02}" type="pres">
      <dgm:prSet presAssocID="{B0FE3354-8619-4F68-BC77-DEE913D2CD33}" presName="Accent" presStyleLbl="node1" presStyleIdx="1" presStyleCnt="2"/>
      <dgm:spPr/>
    </dgm:pt>
    <dgm:pt modelId="{40889BBF-7417-4F41-98CB-FB0A2EF9A24B}" type="pres">
      <dgm:prSet presAssocID="{B0FE3354-8619-4F68-BC77-DEE913D2CD33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5449F72D-C99A-4E5F-A729-9885DC96A893}" type="pres">
      <dgm:prSet presAssocID="{B0FE3354-8619-4F68-BC77-DEE913D2CD33}" presName="Child1" presStyleLbl="revTx" presStyleIdx="0" presStyleCnt="3" custScaleX="291659" custLinFactX="566" custLinFactNeighborX="100000" custLinFactNeighborY="-8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21DD53A0-6B3C-4FAE-A1FA-8F32B16E9584}" type="pres">
      <dgm:prSet presAssocID="{65A925B7-72C4-4A8D-9E68-CA7AD94FE5BB}" presName="Image2" presStyleCnt="0"/>
      <dgm:spPr/>
    </dgm:pt>
    <dgm:pt modelId="{EE9F9369-350B-4112-B32A-981A7947B1B4}" type="pres">
      <dgm:prSet presAssocID="{65A925B7-72C4-4A8D-9E68-CA7AD94FE5BB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BA7B90A4-0B0B-4A7A-9DDF-4B9C4F1DCD56}" type="pres">
      <dgm:prSet presAssocID="{65A925B7-72C4-4A8D-9E68-CA7AD94FE5BB}" presName="Child2" presStyleLbl="revTx" presStyleIdx="1" presStyleCnt="3" custScaleX="250244" custLinFactNeighborX="77397" custLinFactNeighborY="8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B8111747-0E88-427C-AA7D-2C20EDED43D0}" type="pres">
      <dgm:prSet presAssocID="{A6706442-2820-4FEF-9EB9-356E9D27DDDC}" presName="Image3" presStyleCnt="0"/>
      <dgm:spPr/>
    </dgm:pt>
    <dgm:pt modelId="{F5354CE0-444B-4F44-8783-4E02974D19A8}" type="pres">
      <dgm:prSet presAssocID="{A6706442-2820-4FEF-9EB9-356E9D27DDDC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96E2B838-8585-4AFA-B843-93EC8FD9FC7F}" type="pres">
      <dgm:prSet presAssocID="{A6706442-2820-4FEF-9EB9-356E9D27DDDC}" presName="Child3" presStyleLbl="revTx" presStyleIdx="2" presStyleCnt="3" custScaleX="159779" custLinFactNeighborX="40106" custLinFactNeighborY="16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12D045F2-0DA4-4BFE-9FB0-3EDEB4F49799}" type="presOf" srcId="{DEF5F821-D189-4EC9-B4F2-6B7ABFB67645}" destId="{9072CAFA-4FC5-4B9E-B834-DA66CD61E51A}" srcOrd="0" destOrd="0" presId="urn:microsoft.com/office/officeart/2011/layout/RadialPictureList"/>
    <dgm:cxn modelId="{22163991-C920-4CB5-89C0-18A13AA3FE92}" type="presOf" srcId="{B0FE3354-8619-4F68-BC77-DEE913D2CD33}" destId="{5449F72D-C99A-4E5F-A729-9885DC96A893}" srcOrd="0" destOrd="0" presId="urn:microsoft.com/office/officeart/2011/layout/RadialPictureList"/>
    <dgm:cxn modelId="{1FEAB6F5-8CA3-4D59-B793-A78000DBC3A3}" srcId="{29AEB0AB-7379-47A1-8953-1884ED850CE6}" destId="{DEF5F821-D189-4EC9-B4F2-6B7ABFB67645}" srcOrd="0" destOrd="0" parTransId="{0CECC2AB-1601-4A6F-89AC-CDE2D11BFB14}" sibTransId="{9FDCF482-7FEC-4047-AB1F-73553D6D19F8}"/>
    <dgm:cxn modelId="{6C47A912-4FEA-44A6-A9AC-91BA09C4DE47}" type="presOf" srcId="{65A925B7-72C4-4A8D-9E68-CA7AD94FE5BB}" destId="{BA7B90A4-0B0B-4A7A-9DDF-4B9C4F1DCD56}" srcOrd="0" destOrd="0" presId="urn:microsoft.com/office/officeart/2011/layout/RadialPictureList"/>
    <dgm:cxn modelId="{B58E5CAE-BC46-4C7A-BE72-378188BF17D8}" srcId="{DEF5F821-D189-4EC9-B4F2-6B7ABFB67645}" destId="{65A925B7-72C4-4A8D-9E68-CA7AD94FE5BB}" srcOrd="1" destOrd="0" parTransId="{770E9667-9016-4E6B-A959-7D947B88B655}" sibTransId="{C432F776-6FB6-42B8-A2F4-10F8485AADD1}"/>
    <dgm:cxn modelId="{E735D79A-02E7-42C2-B725-22E0712CAFB4}" type="presOf" srcId="{A6706442-2820-4FEF-9EB9-356E9D27DDDC}" destId="{96E2B838-8585-4AFA-B843-93EC8FD9FC7F}" srcOrd="0" destOrd="0" presId="urn:microsoft.com/office/officeart/2011/layout/RadialPictureList"/>
    <dgm:cxn modelId="{EC1183A0-04C5-44DD-B25E-B82921F9AC5D}" type="presOf" srcId="{29AEB0AB-7379-47A1-8953-1884ED850CE6}" destId="{C2B3A98E-B9E8-4AA7-949C-84C2E0B8DA30}" srcOrd="0" destOrd="0" presId="urn:microsoft.com/office/officeart/2011/layout/RadialPictureList"/>
    <dgm:cxn modelId="{11107DEC-ECE8-4C63-9703-F9C4A4939A05}" srcId="{DEF5F821-D189-4EC9-B4F2-6B7ABFB67645}" destId="{B0FE3354-8619-4F68-BC77-DEE913D2CD33}" srcOrd="0" destOrd="0" parTransId="{532FD3C6-1A5E-4BFF-BCD7-473D0DDE9824}" sibTransId="{D3618684-404E-4504-8801-37A03F087FAC}"/>
    <dgm:cxn modelId="{E6684070-948E-4978-8E81-70AD020CFE69}" srcId="{DEF5F821-D189-4EC9-B4F2-6B7ABFB67645}" destId="{A6706442-2820-4FEF-9EB9-356E9D27DDDC}" srcOrd="2" destOrd="0" parTransId="{2D3A0D87-98E2-434B-89FF-D34A0E172D07}" sibTransId="{04BAC192-11DC-4B09-AC69-52BD3C33AEFE}"/>
    <dgm:cxn modelId="{B70193B1-B5D5-4D3F-B963-8A067519D6D1}" type="presParOf" srcId="{C2B3A98E-B9E8-4AA7-949C-84C2E0B8DA30}" destId="{9072CAFA-4FC5-4B9E-B834-DA66CD61E51A}" srcOrd="0" destOrd="0" presId="urn:microsoft.com/office/officeart/2011/layout/RadialPictureList"/>
    <dgm:cxn modelId="{C1B52B16-67E8-41DA-B4F3-1DF9D8599849}" type="presParOf" srcId="{C2B3A98E-B9E8-4AA7-949C-84C2E0B8DA30}" destId="{94D3F639-565C-45A4-9C46-6B1953597C02}" srcOrd="1" destOrd="0" presId="urn:microsoft.com/office/officeart/2011/layout/RadialPictureList"/>
    <dgm:cxn modelId="{3A60EB55-679E-453D-BE35-259498B98ABA}" type="presParOf" srcId="{C2B3A98E-B9E8-4AA7-949C-84C2E0B8DA30}" destId="{40889BBF-7417-4F41-98CB-FB0A2EF9A24B}" srcOrd="2" destOrd="0" presId="urn:microsoft.com/office/officeart/2011/layout/RadialPictureList"/>
    <dgm:cxn modelId="{3B721D82-E1EB-4D5C-8BE2-AC5B53681D6E}" type="presParOf" srcId="{C2B3A98E-B9E8-4AA7-949C-84C2E0B8DA30}" destId="{5449F72D-C99A-4E5F-A729-9885DC96A893}" srcOrd="3" destOrd="0" presId="urn:microsoft.com/office/officeart/2011/layout/RadialPictureList"/>
    <dgm:cxn modelId="{2EE62545-A98F-49FF-863D-264E301394A8}" type="presParOf" srcId="{C2B3A98E-B9E8-4AA7-949C-84C2E0B8DA30}" destId="{21DD53A0-6B3C-4FAE-A1FA-8F32B16E9584}" srcOrd="4" destOrd="0" presId="urn:microsoft.com/office/officeart/2011/layout/RadialPictureList"/>
    <dgm:cxn modelId="{C68FB174-51A7-4520-B882-FDED18BB4700}" type="presParOf" srcId="{21DD53A0-6B3C-4FAE-A1FA-8F32B16E9584}" destId="{EE9F9369-350B-4112-B32A-981A7947B1B4}" srcOrd="0" destOrd="0" presId="urn:microsoft.com/office/officeart/2011/layout/RadialPictureList"/>
    <dgm:cxn modelId="{91752B61-7C49-480B-A9AA-D5C1E3EF9532}" type="presParOf" srcId="{C2B3A98E-B9E8-4AA7-949C-84C2E0B8DA30}" destId="{BA7B90A4-0B0B-4A7A-9DDF-4B9C4F1DCD56}" srcOrd="5" destOrd="0" presId="urn:microsoft.com/office/officeart/2011/layout/RadialPictureList"/>
    <dgm:cxn modelId="{F3E0F322-8552-4DEB-B918-2861D9D96F05}" type="presParOf" srcId="{C2B3A98E-B9E8-4AA7-949C-84C2E0B8DA30}" destId="{B8111747-0E88-427C-AA7D-2C20EDED43D0}" srcOrd="6" destOrd="0" presId="urn:microsoft.com/office/officeart/2011/layout/RadialPictureList"/>
    <dgm:cxn modelId="{B52EC94F-2C30-4984-B07D-43C11A4E72D5}" type="presParOf" srcId="{B8111747-0E88-427C-AA7D-2C20EDED43D0}" destId="{F5354CE0-444B-4F44-8783-4E02974D19A8}" srcOrd="0" destOrd="0" presId="urn:microsoft.com/office/officeart/2011/layout/RadialPictureList"/>
    <dgm:cxn modelId="{FD8B43BD-1B96-44F1-803E-A86DF99DFAF7}" type="presParOf" srcId="{C2B3A98E-B9E8-4AA7-949C-84C2E0B8DA30}" destId="{96E2B838-8585-4AFA-B843-93EC8FD9FC7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AEB0AB-7379-47A1-8953-1884ED850CE6}" type="doc">
      <dgm:prSet loTypeId="urn:microsoft.com/office/officeart/2011/layout/RadialPictureLis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ms-MY"/>
        </a:p>
      </dgm:t>
    </dgm:pt>
    <dgm:pt modelId="{DEF5F821-D189-4EC9-B4F2-6B7ABFB67645}">
      <dgm:prSet phldrT="[Text]"/>
      <dgm:spPr/>
      <dgm:t>
        <a:bodyPr/>
        <a:lstStyle/>
        <a:p>
          <a:r>
            <a:rPr lang="en-US" dirty="0" smtClean="0"/>
            <a:t>Audit </a:t>
          </a:r>
          <a:r>
            <a:rPr lang="en-US" dirty="0" err="1" smtClean="0"/>
            <a:t>Pemantauan</a:t>
          </a:r>
          <a:r>
            <a:rPr lang="en-US" dirty="0" smtClean="0"/>
            <a:t> SIRIM 2014</a:t>
          </a:r>
          <a:endParaRPr lang="ms-MY" dirty="0"/>
        </a:p>
      </dgm:t>
    </dgm:pt>
    <dgm:pt modelId="{0CECC2AB-1601-4A6F-89AC-CDE2D11BFB14}" type="parTrans" cxnId="{1FEAB6F5-8CA3-4D59-B793-A78000DBC3A3}">
      <dgm:prSet/>
      <dgm:spPr/>
      <dgm:t>
        <a:bodyPr/>
        <a:lstStyle/>
        <a:p>
          <a:endParaRPr lang="ms-MY"/>
        </a:p>
      </dgm:t>
    </dgm:pt>
    <dgm:pt modelId="{9FDCF482-7FEC-4047-AB1F-73553D6D19F8}" type="sibTrans" cxnId="{1FEAB6F5-8CA3-4D59-B793-A78000DBC3A3}">
      <dgm:prSet/>
      <dgm:spPr/>
      <dgm:t>
        <a:bodyPr/>
        <a:lstStyle/>
        <a:p>
          <a:endParaRPr lang="ms-MY"/>
        </a:p>
      </dgm:t>
    </dgm:pt>
    <dgm:pt modelId="{B0FE3354-8619-4F68-BC77-DEE913D2CD33}">
      <dgm:prSet phldrT="[Text]" custT="1"/>
      <dgm:spPr/>
      <dgm:t>
        <a:bodyPr/>
        <a:lstStyle/>
        <a:p>
          <a:r>
            <a:rPr lang="ms-MY" sz="1700" dirty="0" smtClean="0"/>
            <a:t>Penambahbaikan kepada prosedur </a:t>
          </a:r>
        </a:p>
        <a:p>
          <a:r>
            <a:rPr lang="ms-MY" sz="2800" dirty="0" smtClean="0">
              <a:solidFill>
                <a:srgbClr val="FF0000"/>
              </a:solidFill>
            </a:rPr>
            <a:t>(Klausa 7.5.1)</a:t>
          </a:r>
        </a:p>
        <a:p>
          <a:r>
            <a:rPr lang="ms-MY" sz="2800" b="1" dirty="0" smtClean="0">
              <a:solidFill>
                <a:srgbClr val="FF0000"/>
              </a:solidFill>
            </a:rPr>
            <a:t>- 1 PTJ </a:t>
          </a:r>
          <a:endParaRPr lang="ms-MY" sz="2800" b="1" dirty="0">
            <a:solidFill>
              <a:srgbClr val="FF0000"/>
            </a:solidFill>
          </a:endParaRPr>
        </a:p>
      </dgm:t>
    </dgm:pt>
    <dgm:pt modelId="{532FD3C6-1A5E-4BFF-BCD7-473D0DDE9824}" type="parTrans" cxnId="{11107DEC-ECE8-4C63-9703-F9C4A4939A05}">
      <dgm:prSet/>
      <dgm:spPr/>
      <dgm:t>
        <a:bodyPr/>
        <a:lstStyle/>
        <a:p>
          <a:endParaRPr lang="ms-MY"/>
        </a:p>
      </dgm:t>
    </dgm:pt>
    <dgm:pt modelId="{D3618684-404E-4504-8801-37A03F087FAC}" type="sibTrans" cxnId="{11107DEC-ECE8-4C63-9703-F9C4A4939A05}">
      <dgm:prSet/>
      <dgm:spPr/>
      <dgm:t>
        <a:bodyPr/>
        <a:lstStyle/>
        <a:p>
          <a:endParaRPr lang="ms-MY"/>
        </a:p>
      </dgm:t>
    </dgm:pt>
    <dgm:pt modelId="{C2B3A98E-B9E8-4AA7-949C-84C2E0B8DA30}" type="pres">
      <dgm:prSet presAssocID="{29AEB0AB-7379-47A1-8953-1884ED850CE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MY"/>
        </a:p>
      </dgm:t>
    </dgm:pt>
    <dgm:pt modelId="{9072CAFA-4FC5-4B9E-B834-DA66CD61E51A}" type="pres">
      <dgm:prSet presAssocID="{DEF5F821-D189-4EC9-B4F2-6B7ABFB67645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ms-MY"/>
        </a:p>
      </dgm:t>
    </dgm:pt>
    <dgm:pt modelId="{94D3F639-565C-45A4-9C46-6B1953597C02}" type="pres">
      <dgm:prSet presAssocID="{B0FE3354-8619-4F68-BC77-DEE913D2CD33}" presName="Accent" presStyleLbl="node1" presStyleIdx="1" presStyleCnt="2"/>
      <dgm:spPr/>
    </dgm:pt>
    <dgm:pt modelId="{40889BBF-7417-4F41-98CB-FB0A2EF9A24B}" type="pres">
      <dgm:prSet presAssocID="{B0FE3354-8619-4F68-BC77-DEE913D2CD33}" presName="Image1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5449F72D-C99A-4E5F-A729-9885DC96A893}" type="pres">
      <dgm:prSet presAssocID="{B0FE3354-8619-4F68-BC77-DEE913D2CD33}" presName="Child1" presStyleLbl="revTx" presStyleIdx="0" presStyleCnt="1" custScaleX="228559" custScaleY="191210" custLinFactNeighborX="79890" custLinFactNeighborY="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9328562D-207E-4B68-8760-41ECA5FCD925}" type="presOf" srcId="{29AEB0AB-7379-47A1-8953-1884ED850CE6}" destId="{C2B3A98E-B9E8-4AA7-949C-84C2E0B8DA30}" srcOrd="0" destOrd="0" presId="urn:microsoft.com/office/officeart/2011/layout/RadialPictureList"/>
    <dgm:cxn modelId="{11107DEC-ECE8-4C63-9703-F9C4A4939A05}" srcId="{DEF5F821-D189-4EC9-B4F2-6B7ABFB67645}" destId="{B0FE3354-8619-4F68-BC77-DEE913D2CD33}" srcOrd="0" destOrd="0" parTransId="{532FD3C6-1A5E-4BFF-BCD7-473D0DDE9824}" sibTransId="{D3618684-404E-4504-8801-37A03F087FAC}"/>
    <dgm:cxn modelId="{C81DD0E3-44FF-4107-BD2A-28087A96ABDC}" type="presOf" srcId="{B0FE3354-8619-4F68-BC77-DEE913D2CD33}" destId="{5449F72D-C99A-4E5F-A729-9885DC96A893}" srcOrd="0" destOrd="0" presId="urn:microsoft.com/office/officeart/2011/layout/RadialPictureList"/>
    <dgm:cxn modelId="{1FEAB6F5-8CA3-4D59-B793-A78000DBC3A3}" srcId="{29AEB0AB-7379-47A1-8953-1884ED850CE6}" destId="{DEF5F821-D189-4EC9-B4F2-6B7ABFB67645}" srcOrd="0" destOrd="0" parTransId="{0CECC2AB-1601-4A6F-89AC-CDE2D11BFB14}" sibTransId="{9FDCF482-7FEC-4047-AB1F-73553D6D19F8}"/>
    <dgm:cxn modelId="{CDBEE335-988E-42D7-A597-7586E0F59085}" type="presOf" srcId="{DEF5F821-D189-4EC9-B4F2-6B7ABFB67645}" destId="{9072CAFA-4FC5-4B9E-B834-DA66CD61E51A}" srcOrd="0" destOrd="0" presId="urn:microsoft.com/office/officeart/2011/layout/RadialPictureList"/>
    <dgm:cxn modelId="{3E4926FB-575C-4DDF-91BC-C8723DD9F88C}" type="presParOf" srcId="{C2B3A98E-B9E8-4AA7-949C-84C2E0B8DA30}" destId="{9072CAFA-4FC5-4B9E-B834-DA66CD61E51A}" srcOrd="0" destOrd="0" presId="urn:microsoft.com/office/officeart/2011/layout/RadialPictureList"/>
    <dgm:cxn modelId="{690309EB-20C4-4BD4-8B55-79707B64A847}" type="presParOf" srcId="{C2B3A98E-B9E8-4AA7-949C-84C2E0B8DA30}" destId="{94D3F639-565C-45A4-9C46-6B1953597C02}" srcOrd="1" destOrd="0" presId="urn:microsoft.com/office/officeart/2011/layout/RadialPictureList"/>
    <dgm:cxn modelId="{D58289AE-7694-437B-8DA2-457FCFA47062}" type="presParOf" srcId="{C2B3A98E-B9E8-4AA7-949C-84C2E0B8DA30}" destId="{40889BBF-7417-4F41-98CB-FB0A2EF9A24B}" srcOrd="2" destOrd="0" presId="urn:microsoft.com/office/officeart/2011/layout/RadialPictureList"/>
    <dgm:cxn modelId="{B9A042E6-95DA-49CA-BAAF-A9BDD4D94F04}" type="presParOf" srcId="{C2B3A98E-B9E8-4AA7-949C-84C2E0B8DA30}" destId="{5449F72D-C99A-4E5F-A729-9885DC96A893}" srcOrd="3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812E2-4CA3-455C-AE76-786B6E31E159}" type="doc">
      <dgm:prSet loTypeId="urn:microsoft.com/office/officeart/2005/8/layout/vList4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ms-MY"/>
        </a:p>
      </dgm:t>
    </dgm:pt>
    <dgm:pt modelId="{A3629D1E-C2D3-444B-9489-51F2E10CB392}">
      <dgm:prSet phldrT="[Text]"/>
      <dgm:spPr/>
      <dgm:t>
        <a:bodyPr/>
        <a:lstStyle/>
        <a:p>
          <a:r>
            <a:rPr lang="en-US" b="1" dirty="0" err="1" smtClean="0"/>
            <a:t>Lantik</a:t>
          </a:r>
          <a:r>
            <a:rPr lang="en-US" b="1" dirty="0" smtClean="0"/>
            <a:t> </a:t>
          </a:r>
          <a:r>
            <a:rPr lang="en-US" b="1" dirty="0" err="1" smtClean="0"/>
            <a:t>Jawatankuasa</a:t>
          </a:r>
          <a:r>
            <a:rPr lang="en-US" b="1" dirty="0" smtClean="0"/>
            <a:t> </a:t>
          </a:r>
          <a:r>
            <a:rPr lang="en-US" b="1" dirty="0" err="1" smtClean="0"/>
            <a:t>Tentukur</a:t>
          </a:r>
          <a:r>
            <a:rPr lang="en-US" b="1" dirty="0" smtClean="0"/>
            <a:t> </a:t>
          </a:r>
          <a:endParaRPr lang="ms-MY" b="1" dirty="0"/>
        </a:p>
      </dgm:t>
    </dgm:pt>
    <dgm:pt modelId="{74D7FCEB-CD2D-4931-B182-0B72105CCDE7}" type="parTrans" cxnId="{DED63462-3039-4FB4-8FA1-D6B2FF72F42C}">
      <dgm:prSet/>
      <dgm:spPr/>
      <dgm:t>
        <a:bodyPr/>
        <a:lstStyle/>
        <a:p>
          <a:endParaRPr lang="ms-MY"/>
        </a:p>
      </dgm:t>
    </dgm:pt>
    <dgm:pt modelId="{78BDFED7-113B-4178-A9DD-AAFBB4798228}" type="sibTrans" cxnId="{DED63462-3039-4FB4-8FA1-D6B2FF72F42C}">
      <dgm:prSet/>
      <dgm:spPr/>
      <dgm:t>
        <a:bodyPr/>
        <a:lstStyle/>
        <a:p>
          <a:endParaRPr lang="ms-MY"/>
        </a:p>
      </dgm:t>
    </dgm:pt>
    <dgm:pt modelId="{54604AF2-F174-459F-AA98-6762012E22DD}">
      <dgm:prSet phldrT="[Text]"/>
      <dgm:spPr/>
      <dgm:t>
        <a:bodyPr/>
        <a:lstStyle/>
        <a:p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Lantikan</a:t>
          </a:r>
          <a:endParaRPr lang="ms-MY" dirty="0"/>
        </a:p>
      </dgm:t>
    </dgm:pt>
    <dgm:pt modelId="{8F36469C-168B-4287-9720-3263834F6988}" type="parTrans" cxnId="{43185377-376E-4E69-AFEC-ACAED0461ABC}">
      <dgm:prSet/>
      <dgm:spPr/>
      <dgm:t>
        <a:bodyPr/>
        <a:lstStyle/>
        <a:p>
          <a:endParaRPr lang="ms-MY"/>
        </a:p>
      </dgm:t>
    </dgm:pt>
    <dgm:pt modelId="{20901F06-7E32-4FA2-AF8F-0B26BDE89365}" type="sibTrans" cxnId="{43185377-376E-4E69-AFEC-ACAED0461ABC}">
      <dgm:prSet/>
      <dgm:spPr/>
      <dgm:t>
        <a:bodyPr/>
        <a:lstStyle/>
        <a:p>
          <a:endParaRPr lang="ms-MY"/>
        </a:p>
      </dgm:t>
    </dgm:pt>
    <dgm:pt modelId="{919E6A35-3660-4803-9909-E5678C17C5D3}">
      <dgm:prSet phldrT="[Text]"/>
      <dgm:spPr/>
      <dgm:t>
        <a:bodyPr/>
        <a:lstStyle/>
        <a:p>
          <a:r>
            <a:rPr lang="en-US" dirty="0" err="1" smtClean="0"/>
            <a:t>Menjalankan</a:t>
          </a:r>
          <a:r>
            <a:rPr lang="en-US" dirty="0" smtClean="0"/>
            <a:t> </a:t>
          </a:r>
          <a:r>
            <a:rPr lang="en-US" dirty="0" err="1" smtClean="0"/>
            <a:t>kerja-kerja</a:t>
          </a:r>
          <a:r>
            <a:rPr lang="en-US" dirty="0" smtClean="0"/>
            <a:t> </a:t>
          </a:r>
          <a:r>
            <a:rPr lang="en-US" dirty="0" err="1" smtClean="0"/>
            <a:t>pemantuan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tentukur</a:t>
          </a:r>
          <a:r>
            <a:rPr lang="en-US" dirty="0" smtClean="0"/>
            <a:t> /</a:t>
          </a:r>
          <a:r>
            <a:rPr lang="en-US" dirty="0" err="1" smtClean="0"/>
            <a:t>verifikasi</a:t>
          </a:r>
          <a:r>
            <a:rPr lang="en-US" dirty="0" smtClean="0"/>
            <a:t> (2 kali </a:t>
          </a:r>
          <a:r>
            <a:rPr lang="en-US" dirty="0" err="1" smtClean="0"/>
            <a:t>setahun</a:t>
          </a:r>
          <a:r>
            <a:rPr lang="en-US" dirty="0" smtClean="0"/>
            <a:t>)</a:t>
          </a:r>
          <a:endParaRPr lang="ms-MY" dirty="0"/>
        </a:p>
      </dgm:t>
    </dgm:pt>
    <dgm:pt modelId="{E4D58A6D-506F-423A-98B2-98924136A209}" type="parTrans" cxnId="{97A19207-7134-4DEF-8716-E6044048892C}">
      <dgm:prSet/>
      <dgm:spPr/>
      <dgm:t>
        <a:bodyPr/>
        <a:lstStyle/>
        <a:p>
          <a:endParaRPr lang="ms-MY"/>
        </a:p>
      </dgm:t>
    </dgm:pt>
    <dgm:pt modelId="{2BB3608B-A78A-4EF0-B2F9-81B42B1A1F43}" type="sibTrans" cxnId="{97A19207-7134-4DEF-8716-E6044048892C}">
      <dgm:prSet/>
      <dgm:spPr/>
      <dgm:t>
        <a:bodyPr/>
        <a:lstStyle/>
        <a:p>
          <a:endParaRPr lang="ms-MY"/>
        </a:p>
      </dgm:t>
    </dgm:pt>
    <dgm:pt modelId="{7F02949F-3334-4467-93A1-BE250C72A794}">
      <dgm:prSet phldrT="[Text]"/>
      <dgm:spPr/>
      <dgm:t>
        <a:bodyPr/>
        <a:lstStyle/>
        <a:p>
          <a:r>
            <a:rPr lang="en-US" b="1" dirty="0" err="1" smtClean="0"/>
            <a:t>Tentukan</a:t>
          </a:r>
          <a:r>
            <a:rPr lang="en-US" b="1" dirty="0" smtClean="0"/>
            <a:t> </a:t>
          </a:r>
          <a:r>
            <a:rPr lang="en-US" b="1" dirty="0" err="1" smtClean="0"/>
            <a:t>Keperluan</a:t>
          </a:r>
          <a:r>
            <a:rPr lang="en-US" b="1" dirty="0" smtClean="0"/>
            <a:t> </a:t>
          </a:r>
          <a:r>
            <a:rPr lang="en-US" b="1" dirty="0" err="1" smtClean="0"/>
            <a:t>Tentukur</a:t>
          </a:r>
          <a:r>
            <a:rPr lang="en-US" b="1" dirty="0" smtClean="0"/>
            <a:t> </a:t>
          </a:r>
          <a:endParaRPr lang="ms-MY" b="1" dirty="0"/>
        </a:p>
      </dgm:t>
    </dgm:pt>
    <dgm:pt modelId="{E0A9E82D-DF9F-4A90-B2CD-B1188F9D07C4}" type="parTrans" cxnId="{3615EDC7-102B-4AC0-9E9C-79F88A4F1E98}">
      <dgm:prSet/>
      <dgm:spPr/>
      <dgm:t>
        <a:bodyPr/>
        <a:lstStyle/>
        <a:p>
          <a:endParaRPr lang="ms-MY"/>
        </a:p>
      </dgm:t>
    </dgm:pt>
    <dgm:pt modelId="{A1636F54-8C9B-42BD-9702-2018926F66D5}" type="sibTrans" cxnId="{3615EDC7-102B-4AC0-9E9C-79F88A4F1E98}">
      <dgm:prSet/>
      <dgm:spPr/>
      <dgm:t>
        <a:bodyPr/>
        <a:lstStyle/>
        <a:p>
          <a:endParaRPr lang="ms-MY"/>
        </a:p>
      </dgm:t>
    </dgm:pt>
    <dgm:pt modelId="{D419DBCC-1A97-47B9-B58D-83647674A145}">
      <dgm:prSet phldrT="[Text]"/>
      <dgm:spPr/>
      <dgm:t>
        <a:bodyPr/>
        <a:lstStyle/>
        <a:p>
          <a:r>
            <a:rPr lang="en-US" dirty="0" err="1" smtClean="0"/>
            <a:t>Tarikh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kekerapan</a:t>
          </a:r>
          <a:r>
            <a:rPr lang="en-US" dirty="0" smtClean="0"/>
            <a:t> </a:t>
          </a:r>
          <a:r>
            <a:rPr lang="en-US" dirty="0" err="1" smtClean="0"/>
            <a:t>tentukur</a:t>
          </a:r>
          <a:endParaRPr lang="ms-MY" dirty="0"/>
        </a:p>
      </dgm:t>
    </dgm:pt>
    <dgm:pt modelId="{9ACF200E-9064-44EA-8C82-747348BCAED5}" type="parTrans" cxnId="{76E9513F-1BBE-4BF8-A878-C1D6E7499CBB}">
      <dgm:prSet/>
      <dgm:spPr/>
      <dgm:t>
        <a:bodyPr/>
        <a:lstStyle/>
        <a:p>
          <a:endParaRPr lang="ms-MY"/>
        </a:p>
      </dgm:t>
    </dgm:pt>
    <dgm:pt modelId="{B62138E3-8858-4897-985C-4DC0A9406828}" type="sibTrans" cxnId="{76E9513F-1BBE-4BF8-A878-C1D6E7499CBB}">
      <dgm:prSet/>
      <dgm:spPr/>
      <dgm:t>
        <a:bodyPr/>
        <a:lstStyle/>
        <a:p>
          <a:endParaRPr lang="ms-MY"/>
        </a:p>
      </dgm:t>
    </dgm:pt>
    <dgm:pt modelId="{DAA3ED57-3D62-4AFA-B6AB-7E97F3C20C0E}">
      <dgm:prSet phldrT="[Text]"/>
      <dgm:spPr/>
      <dgm:t>
        <a:bodyPr/>
        <a:lstStyle/>
        <a:p>
          <a:r>
            <a:rPr lang="en-US" dirty="0" err="1" smtClean="0"/>
            <a:t>Kekerapan</a:t>
          </a:r>
          <a:r>
            <a:rPr lang="en-US" dirty="0" smtClean="0"/>
            <a:t> </a:t>
          </a:r>
          <a:r>
            <a:rPr lang="en-US" dirty="0" err="1" smtClean="0"/>
            <a:t>bergantung</a:t>
          </a:r>
          <a:r>
            <a:rPr lang="en-US" dirty="0" smtClean="0"/>
            <a:t> </a:t>
          </a:r>
          <a:r>
            <a:rPr lang="en-US" dirty="0" err="1" smtClean="0"/>
            <a:t>kepada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penggunaan</a:t>
          </a:r>
          <a:r>
            <a:rPr lang="en-US" dirty="0" smtClean="0"/>
            <a:t>  </a:t>
          </a:r>
          <a:r>
            <a:rPr lang="en-US" dirty="0" err="1" smtClean="0"/>
            <a:t>atau</a:t>
          </a:r>
          <a:r>
            <a:rPr lang="en-US" dirty="0" smtClean="0"/>
            <a:t>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ditentukan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manual </a:t>
          </a:r>
          <a:r>
            <a:rPr lang="en-US" dirty="0" err="1" smtClean="0"/>
            <a:t>peralatan</a:t>
          </a:r>
          <a:endParaRPr lang="ms-MY" dirty="0"/>
        </a:p>
      </dgm:t>
    </dgm:pt>
    <dgm:pt modelId="{EDCCD9C8-BE40-487E-BC5A-8552941DFD1E}" type="parTrans" cxnId="{09900D7D-559B-47B4-8D2E-48EA6CB1F49D}">
      <dgm:prSet/>
      <dgm:spPr/>
      <dgm:t>
        <a:bodyPr/>
        <a:lstStyle/>
        <a:p>
          <a:endParaRPr lang="ms-MY"/>
        </a:p>
      </dgm:t>
    </dgm:pt>
    <dgm:pt modelId="{3E3FD10D-275C-4A3D-8352-308926552CBB}" type="sibTrans" cxnId="{09900D7D-559B-47B4-8D2E-48EA6CB1F49D}">
      <dgm:prSet/>
      <dgm:spPr/>
      <dgm:t>
        <a:bodyPr/>
        <a:lstStyle/>
        <a:p>
          <a:endParaRPr lang="ms-MY"/>
        </a:p>
      </dgm:t>
    </dgm:pt>
    <dgm:pt modelId="{5287975A-CD49-47D5-8E67-D0E409137FE1}">
      <dgm:prSet phldrT="[Text]"/>
      <dgm:spPr/>
      <dgm:t>
        <a:bodyPr/>
        <a:lstStyle/>
        <a:p>
          <a:r>
            <a:rPr lang="en-US" b="1" dirty="0" err="1" smtClean="0"/>
            <a:t>Tentukan</a:t>
          </a:r>
          <a:r>
            <a:rPr lang="en-US" b="1" dirty="0" smtClean="0"/>
            <a:t> </a:t>
          </a:r>
          <a:r>
            <a:rPr lang="en-US" b="1" dirty="0" err="1" smtClean="0"/>
            <a:t>Pelaksanaan</a:t>
          </a:r>
          <a:r>
            <a:rPr lang="en-US" b="1" dirty="0" smtClean="0"/>
            <a:t> </a:t>
          </a:r>
          <a:r>
            <a:rPr lang="en-US" b="1" dirty="0" err="1" smtClean="0"/>
            <a:t>Tentukur</a:t>
          </a:r>
          <a:r>
            <a:rPr lang="en-US" b="1" dirty="0" smtClean="0"/>
            <a:t> </a:t>
          </a:r>
          <a:endParaRPr lang="ms-MY" b="1" dirty="0"/>
        </a:p>
      </dgm:t>
    </dgm:pt>
    <dgm:pt modelId="{4F1D0355-D859-492F-8301-7B05A73404A3}" type="parTrans" cxnId="{D49FF3FA-8CD7-489C-89B7-EC4FF972CF1E}">
      <dgm:prSet/>
      <dgm:spPr/>
      <dgm:t>
        <a:bodyPr/>
        <a:lstStyle/>
        <a:p>
          <a:endParaRPr lang="ms-MY"/>
        </a:p>
      </dgm:t>
    </dgm:pt>
    <dgm:pt modelId="{3D313E92-977A-4600-8399-88F8B619C6F9}" type="sibTrans" cxnId="{D49FF3FA-8CD7-489C-89B7-EC4FF972CF1E}">
      <dgm:prSet/>
      <dgm:spPr/>
      <dgm:t>
        <a:bodyPr/>
        <a:lstStyle/>
        <a:p>
          <a:endParaRPr lang="ms-MY"/>
        </a:p>
      </dgm:t>
    </dgm:pt>
    <dgm:pt modelId="{0ED4451E-FD09-4CB3-8861-0E6133CFB5AD}">
      <dgm:prSet phldrT="[Text]"/>
      <dgm:spPr/>
      <dgm:t>
        <a:bodyPr/>
        <a:lstStyle/>
        <a:p>
          <a:r>
            <a:rPr lang="en-US" dirty="0" err="1" smtClean="0"/>
            <a:t>Dilaksanakan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</a:t>
          </a:r>
          <a:r>
            <a:rPr lang="en-US" dirty="0" err="1" smtClean="0"/>
            <a:t>luar</a:t>
          </a:r>
          <a:r>
            <a:rPr lang="en-US" dirty="0" smtClean="0"/>
            <a:t>/ </a:t>
          </a:r>
          <a:r>
            <a:rPr lang="en-US" dirty="0" err="1" smtClean="0"/>
            <a:t>dalaman</a:t>
          </a:r>
          <a:r>
            <a:rPr lang="en-US" dirty="0" smtClean="0"/>
            <a:t> </a:t>
          </a:r>
          <a:endParaRPr lang="ms-MY" dirty="0"/>
        </a:p>
      </dgm:t>
    </dgm:pt>
    <dgm:pt modelId="{73BB2587-AFCE-441D-B74E-67C4E903EBAC}" type="parTrans" cxnId="{1B90E1DA-E8AB-4692-AAEE-88678F03717E}">
      <dgm:prSet/>
      <dgm:spPr/>
      <dgm:t>
        <a:bodyPr/>
        <a:lstStyle/>
        <a:p>
          <a:endParaRPr lang="ms-MY"/>
        </a:p>
      </dgm:t>
    </dgm:pt>
    <dgm:pt modelId="{DE67AE68-DFA6-4B0A-8C2C-6EB0772FABD7}" type="sibTrans" cxnId="{1B90E1DA-E8AB-4692-AAEE-88678F03717E}">
      <dgm:prSet/>
      <dgm:spPr/>
      <dgm:t>
        <a:bodyPr/>
        <a:lstStyle/>
        <a:p>
          <a:endParaRPr lang="ms-MY"/>
        </a:p>
      </dgm:t>
    </dgm:pt>
    <dgm:pt modelId="{168D1699-FEA3-4491-A8DE-D55A00D93D36}">
      <dgm:prSet phldrT="[Text]"/>
      <dgm:spPr/>
      <dgm:t>
        <a:bodyPr/>
        <a:lstStyle/>
        <a:p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verifikasi</a:t>
          </a:r>
          <a:r>
            <a:rPr lang="en-US" dirty="0" smtClean="0"/>
            <a:t> </a:t>
          </a:r>
          <a:r>
            <a:rPr lang="en-US" dirty="0" err="1" smtClean="0"/>
            <a:t>dalaman</a:t>
          </a:r>
          <a:r>
            <a:rPr lang="en-US" dirty="0" smtClean="0"/>
            <a:t> </a:t>
          </a:r>
          <a:r>
            <a:rPr lang="en-US" dirty="0" err="1" smtClean="0"/>
            <a:t>pastikan</a:t>
          </a:r>
          <a:r>
            <a:rPr lang="en-US" dirty="0" smtClean="0"/>
            <a:t> </a:t>
          </a:r>
          <a:r>
            <a:rPr lang="en-US" dirty="0" err="1" smtClean="0"/>
            <a:t>dilaksanakan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pegawai</a:t>
          </a:r>
          <a:r>
            <a:rPr lang="en-US" dirty="0" smtClean="0"/>
            <a:t> yang </a:t>
          </a:r>
          <a:r>
            <a:rPr lang="en-US" dirty="0" err="1" smtClean="0"/>
            <a:t>bertauliah</a:t>
          </a:r>
          <a:r>
            <a:rPr lang="en-US" dirty="0" smtClean="0"/>
            <a:t>/ </a:t>
          </a:r>
          <a:r>
            <a:rPr lang="en-US" dirty="0" err="1" smtClean="0"/>
            <a:t>terlatih</a:t>
          </a:r>
          <a:r>
            <a:rPr lang="en-US" dirty="0" smtClean="0"/>
            <a:t> (</a:t>
          </a:r>
          <a:r>
            <a:rPr lang="en-US" dirty="0" err="1" smtClean="0"/>
            <a:t>lengkapkan</a:t>
          </a:r>
          <a:r>
            <a:rPr lang="en-US" dirty="0" smtClean="0"/>
            <a:t> </a:t>
          </a:r>
          <a:r>
            <a:rPr lang="ms-MY" dirty="0" smtClean="0"/>
            <a:t>Borang Rekod Tentukuran (SOK/CAL/BR01/RT) dan Borang Laporan Verifikasi (SOK/CAL/BR02/LV)  </a:t>
          </a:r>
          <a:endParaRPr lang="ms-MY" dirty="0"/>
        </a:p>
      </dgm:t>
    </dgm:pt>
    <dgm:pt modelId="{21C4668D-7F32-4BE3-91C5-E022D4671B88}" type="parTrans" cxnId="{DD78B190-5416-4477-B6FC-317E97B09811}">
      <dgm:prSet/>
      <dgm:spPr/>
      <dgm:t>
        <a:bodyPr/>
        <a:lstStyle/>
        <a:p>
          <a:endParaRPr lang="ms-MY"/>
        </a:p>
      </dgm:t>
    </dgm:pt>
    <dgm:pt modelId="{DD4F0DEA-82C4-4257-8D75-24C3A97973CC}" type="sibTrans" cxnId="{DD78B190-5416-4477-B6FC-317E97B09811}">
      <dgm:prSet/>
      <dgm:spPr/>
      <dgm:t>
        <a:bodyPr/>
        <a:lstStyle/>
        <a:p>
          <a:endParaRPr lang="ms-MY"/>
        </a:p>
      </dgm:t>
    </dgm:pt>
    <dgm:pt modelId="{C26B7E2E-E97C-480B-A781-CE0F1CE9C74C}">
      <dgm:prSet phldrT="[Text]"/>
      <dgm:spPr/>
      <dgm:t>
        <a:bodyPr/>
        <a:lstStyle/>
        <a:p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Perancangan</a:t>
          </a:r>
          <a:r>
            <a:rPr lang="en-US" dirty="0" smtClean="0"/>
            <a:t> </a:t>
          </a:r>
          <a:r>
            <a:rPr lang="en-US" dirty="0" err="1" smtClean="0"/>
            <a:t>Tentukur</a:t>
          </a:r>
          <a:r>
            <a:rPr lang="en-US" dirty="0" smtClean="0"/>
            <a:t>/ </a:t>
          </a:r>
          <a:r>
            <a:rPr lang="en-US" dirty="0" err="1" smtClean="0"/>
            <a:t>Verifikasi</a:t>
          </a:r>
          <a:r>
            <a:rPr lang="en-US" dirty="0" smtClean="0"/>
            <a:t> </a:t>
          </a:r>
          <a:endParaRPr lang="ms-MY" dirty="0"/>
        </a:p>
      </dgm:t>
    </dgm:pt>
    <dgm:pt modelId="{85E56B0F-F56B-48F3-8426-1BDBD2F0629B}" type="parTrans" cxnId="{CBFB2DCE-266C-496B-85C7-2A51C2E39F06}">
      <dgm:prSet/>
      <dgm:spPr/>
      <dgm:t>
        <a:bodyPr/>
        <a:lstStyle/>
        <a:p>
          <a:endParaRPr lang="ms-MY"/>
        </a:p>
      </dgm:t>
    </dgm:pt>
    <dgm:pt modelId="{651263BE-B9A8-44EC-8A6C-A2D1251764BF}" type="sibTrans" cxnId="{CBFB2DCE-266C-496B-85C7-2A51C2E39F06}">
      <dgm:prSet/>
      <dgm:spPr/>
      <dgm:t>
        <a:bodyPr/>
        <a:lstStyle/>
        <a:p>
          <a:endParaRPr lang="ms-MY"/>
        </a:p>
      </dgm:t>
    </dgm:pt>
    <dgm:pt modelId="{3BC228DF-C5B4-43C1-891D-E2389D0C6589}">
      <dgm:prSet phldrT="[Text]"/>
      <dgm:spPr/>
      <dgm:t>
        <a:bodyPr/>
        <a:lstStyle/>
        <a:p>
          <a:r>
            <a:rPr lang="en-US" dirty="0" err="1" smtClean="0"/>
            <a:t>Lengkapkan</a:t>
          </a:r>
          <a:r>
            <a:rPr lang="en-US" dirty="0" smtClean="0"/>
            <a:t> </a:t>
          </a:r>
          <a:r>
            <a:rPr lang="ms-MY" dirty="0" smtClean="0"/>
            <a:t>Senarai Peralatan Tentukur (SOK/CAL/SU01/SPT).</a:t>
          </a:r>
          <a:endParaRPr lang="ms-MY" dirty="0"/>
        </a:p>
      </dgm:t>
    </dgm:pt>
    <dgm:pt modelId="{7FCE459D-76E4-49D6-9E44-55EBB3A62E3B}" type="parTrans" cxnId="{4E4BC473-6626-4B40-BCA8-B2BEB737AECA}">
      <dgm:prSet/>
      <dgm:spPr/>
      <dgm:t>
        <a:bodyPr/>
        <a:lstStyle/>
        <a:p>
          <a:endParaRPr lang="ms-MY"/>
        </a:p>
      </dgm:t>
    </dgm:pt>
    <dgm:pt modelId="{D423D2B9-34A8-4105-99F6-A54EC329046A}" type="sibTrans" cxnId="{4E4BC473-6626-4B40-BCA8-B2BEB737AECA}">
      <dgm:prSet/>
      <dgm:spPr/>
      <dgm:t>
        <a:bodyPr/>
        <a:lstStyle/>
        <a:p>
          <a:endParaRPr lang="ms-MY"/>
        </a:p>
      </dgm:t>
    </dgm:pt>
    <dgm:pt modelId="{78F34789-9C1B-4867-9401-57107AFC7CB0}">
      <dgm:prSet phldrT="[Text]"/>
      <dgm:spPr/>
      <dgm:t>
        <a:bodyPr/>
        <a:lstStyle/>
        <a:p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tampat</a:t>
          </a:r>
          <a:r>
            <a:rPr lang="en-US" dirty="0" smtClean="0"/>
            <a:t> </a:t>
          </a:r>
          <a:r>
            <a:rPr lang="en-US" dirty="0" err="1" smtClean="0"/>
            <a:t>tempoh</a:t>
          </a:r>
          <a:r>
            <a:rPr lang="en-US" dirty="0" smtClean="0"/>
            <a:t> </a:t>
          </a:r>
          <a:r>
            <a:rPr lang="en-US" dirty="0" err="1" smtClean="0"/>
            <a:t>tampal</a:t>
          </a:r>
          <a:r>
            <a:rPr lang="en-US" dirty="0" smtClean="0"/>
            <a:t> label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alat</a:t>
          </a:r>
          <a:endParaRPr lang="ms-MY" dirty="0"/>
        </a:p>
      </dgm:t>
    </dgm:pt>
    <dgm:pt modelId="{8FA61F21-DBBB-4267-A872-03F900C20C71}" type="parTrans" cxnId="{F10D7BFD-67AB-43B7-A88E-F19A17E37463}">
      <dgm:prSet/>
      <dgm:spPr/>
      <dgm:t>
        <a:bodyPr/>
        <a:lstStyle/>
        <a:p>
          <a:endParaRPr lang="ms-MY"/>
        </a:p>
      </dgm:t>
    </dgm:pt>
    <dgm:pt modelId="{1B0D021C-3A7B-4E50-9A0C-264B6FF032FA}" type="sibTrans" cxnId="{F10D7BFD-67AB-43B7-A88E-F19A17E37463}">
      <dgm:prSet/>
      <dgm:spPr/>
      <dgm:t>
        <a:bodyPr/>
        <a:lstStyle/>
        <a:p>
          <a:endParaRPr lang="ms-MY"/>
        </a:p>
      </dgm:t>
    </dgm:pt>
    <dgm:pt modelId="{D5DBFD63-1087-4445-B702-FB14DC8B6E02}" type="pres">
      <dgm:prSet presAssocID="{301812E2-4CA3-455C-AE76-786B6E31E15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804B5328-8A6D-4242-B8AE-A018ACCEF155}" type="pres">
      <dgm:prSet presAssocID="{A3629D1E-C2D3-444B-9489-51F2E10CB392}" presName="comp" presStyleCnt="0"/>
      <dgm:spPr/>
    </dgm:pt>
    <dgm:pt modelId="{FFA6CFF7-237A-4854-B1EA-4EF6D4283D61}" type="pres">
      <dgm:prSet presAssocID="{A3629D1E-C2D3-444B-9489-51F2E10CB392}" presName="box" presStyleLbl="node1" presStyleIdx="0" presStyleCnt="3"/>
      <dgm:spPr/>
      <dgm:t>
        <a:bodyPr/>
        <a:lstStyle/>
        <a:p>
          <a:endParaRPr lang="ms-MY"/>
        </a:p>
      </dgm:t>
    </dgm:pt>
    <dgm:pt modelId="{4903BBDC-742D-49B8-A4AC-60FF8B5A9849}" type="pres">
      <dgm:prSet presAssocID="{A3629D1E-C2D3-444B-9489-51F2E10CB39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B8E08D98-C1BA-4042-840B-E5171B70B1E4}" type="pres">
      <dgm:prSet presAssocID="{A3629D1E-C2D3-444B-9489-51F2E10CB39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D64D23F9-695D-4774-A8EF-278B3C74F017}" type="pres">
      <dgm:prSet presAssocID="{78BDFED7-113B-4178-A9DD-AAFBB4798228}" presName="spacer" presStyleCnt="0"/>
      <dgm:spPr/>
    </dgm:pt>
    <dgm:pt modelId="{74329CF1-EA6A-4C35-B00A-E0ECBF9FFBE5}" type="pres">
      <dgm:prSet presAssocID="{7F02949F-3334-4467-93A1-BE250C72A794}" presName="comp" presStyleCnt="0"/>
      <dgm:spPr/>
    </dgm:pt>
    <dgm:pt modelId="{483AE872-151B-439C-A541-A5395C729982}" type="pres">
      <dgm:prSet presAssocID="{7F02949F-3334-4467-93A1-BE250C72A794}" presName="box" presStyleLbl="node1" presStyleIdx="1" presStyleCnt="3"/>
      <dgm:spPr/>
      <dgm:t>
        <a:bodyPr/>
        <a:lstStyle/>
        <a:p>
          <a:endParaRPr lang="ms-MY"/>
        </a:p>
      </dgm:t>
    </dgm:pt>
    <dgm:pt modelId="{25133B2A-72AB-4D06-8AF4-BDFE8FEF4511}" type="pres">
      <dgm:prSet presAssocID="{7F02949F-3334-4467-93A1-BE250C72A794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5000" b="-65000"/>
          </a:stretch>
        </a:blipFill>
      </dgm:spPr>
    </dgm:pt>
    <dgm:pt modelId="{3A81A68C-B454-4899-B148-E580F2FC9261}" type="pres">
      <dgm:prSet presAssocID="{7F02949F-3334-4467-93A1-BE250C72A79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7DF7D28-9900-4049-8617-7E5D893B3AAF}" type="pres">
      <dgm:prSet presAssocID="{A1636F54-8C9B-42BD-9702-2018926F66D5}" presName="spacer" presStyleCnt="0"/>
      <dgm:spPr/>
    </dgm:pt>
    <dgm:pt modelId="{7AD4C2DC-1925-4119-8A34-386E6558DBA5}" type="pres">
      <dgm:prSet presAssocID="{5287975A-CD49-47D5-8E67-D0E409137FE1}" presName="comp" presStyleCnt="0"/>
      <dgm:spPr/>
    </dgm:pt>
    <dgm:pt modelId="{79B2D23E-0945-4356-B302-759F7A1BC7F5}" type="pres">
      <dgm:prSet presAssocID="{5287975A-CD49-47D5-8E67-D0E409137FE1}" presName="box" presStyleLbl="node1" presStyleIdx="2" presStyleCnt="3"/>
      <dgm:spPr/>
      <dgm:t>
        <a:bodyPr/>
        <a:lstStyle/>
        <a:p>
          <a:endParaRPr lang="ms-MY"/>
        </a:p>
      </dgm:t>
    </dgm:pt>
    <dgm:pt modelId="{74ED0077-0FF7-43C9-85A8-9600BE6F4C53}" type="pres">
      <dgm:prSet presAssocID="{5287975A-CD49-47D5-8E67-D0E409137FE1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MY"/>
        </a:p>
      </dgm:t>
    </dgm:pt>
    <dgm:pt modelId="{B1B950A8-A10B-4CAA-8746-8F999E60006C}" type="pres">
      <dgm:prSet presAssocID="{5287975A-CD49-47D5-8E67-D0E409137FE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6285C8CA-C2E4-48AA-B24E-6C146AA53FB6}" type="presOf" srcId="{5287975A-CD49-47D5-8E67-D0E409137FE1}" destId="{B1B950A8-A10B-4CAA-8746-8F999E60006C}" srcOrd="1" destOrd="0" presId="urn:microsoft.com/office/officeart/2005/8/layout/vList4#1"/>
    <dgm:cxn modelId="{F10D7BFD-67AB-43B7-A88E-F19A17E37463}" srcId="{7F02949F-3334-4467-93A1-BE250C72A794}" destId="{78F34789-9C1B-4867-9401-57107AFC7CB0}" srcOrd="2" destOrd="0" parTransId="{8FA61F21-DBBB-4267-A872-03F900C20C71}" sibTransId="{1B0D021C-3A7B-4E50-9A0C-264B6FF032FA}"/>
    <dgm:cxn modelId="{914E3D99-46F8-4AFC-8D51-B7C68C60FC3D}" type="presOf" srcId="{C26B7E2E-E97C-480B-A781-CE0F1CE9C74C}" destId="{FFA6CFF7-237A-4854-B1EA-4EF6D4283D61}" srcOrd="0" destOrd="2" presId="urn:microsoft.com/office/officeart/2005/8/layout/vList4#1"/>
    <dgm:cxn modelId="{DD78B190-5416-4477-B6FC-317E97B09811}" srcId="{5287975A-CD49-47D5-8E67-D0E409137FE1}" destId="{168D1699-FEA3-4491-A8DE-D55A00D93D36}" srcOrd="1" destOrd="0" parTransId="{21C4668D-7F32-4BE3-91C5-E022D4671B88}" sibTransId="{DD4F0DEA-82C4-4257-8D75-24C3A97973CC}"/>
    <dgm:cxn modelId="{3615EDC7-102B-4AC0-9E9C-79F88A4F1E98}" srcId="{301812E2-4CA3-455C-AE76-786B6E31E159}" destId="{7F02949F-3334-4467-93A1-BE250C72A794}" srcOrd="1" destOrd="0" parTransId="{E0A9E82D-DF9F-4A90-B2CD-B1188F9D07C4}" sibTransId="{A1636F54-8C9B-42BD-9702-2018926F66D5}"/>
    <dgm:cxn modelId="{AF4E9EAE-8291-4906-8BA7-104E51AFD998}" type="presOf" srcId="{D419DBCC-1A97-47B9-B58D-83647674A145}" destId="{3A81A68C-B454-4899-B148-E580F2FC9261}" srcOrd="1" destOrd="1" presId="urn:microsoft.com/office/officeart/2005/8/layout/vList4#1"/>
    <dgm:cxn modelId="{4E4BC473-6626-4B40-BCA8-B2BEB737AECA}" srcId="{A3629D1E-C2D3-444B-9489-51F2E10CB392}" destId="{3BC228DF-C5B4-43C1-891D-E2389D0C6589}" srcOrd="2" destOrd="0" parTransId="{7FCE459D-76E4-49D6-9E44-55EBB3A62E3B}" sibTransId="{D423D2B9-34A8-4105-99F6-A54EC329046A}"/>
    <dgm:cxn modelId="{09900D7D-559B-47B4-8D2E-48EA6CB1F49D}" srcId="{7F02949F-3334-4467-93A1-BE250C72A794}" destId="{DAA3ED57-3D62-4AFA-B6AB-7E97F3C20C0E}" srcOrd="1" destOrd="0" parTransId="{EDCCD9C8-BE40-487E-BC5A-8552941DFD1E}" sibTransId="{3E3FD10D-275C-4A3D-8352-308926552CBB}"/>
    <dgm:cxn modelId="{4028BC86-B21E-48E5-92D7-5005CE435444}" type="presOf" srcId="{DAA3ED57-3D62-4AFA-B6AB-7E97F3C20C0E}" destId="{3A81A68C-B454-4899-B148-E580F2FC9261}" srcOrd="1" destOrd="2" presId="urn:microsoft.com/office/officeart/2005/8/layout/vList4#1"/>
    <dgm:cxn modelId="{76E9513F-1BBE-4BF8-A878-C1D6E7499CBB}" srcId="{7F02949F-3334-4467-93A1-BE250C72A794}" destId="{D419DBCC-1A97-47B9-B58D-83647674A145}" srcOrd="0" destOrd="0" parTransId="{9ACF200E-9064-44EA-8C82-747348BCAED5}" sibTransId="{B62138E3-8858-4897-985C-4DC0A9406828}"/>
    <dgm:cxn modelId="{542090D8-CBBB-4C1F-B5F9-01E34C9C6B0C}" type="presOf" srcId="{5287975A-CD49-47D5-8E67-D0E409137FE1}" destId="{79B2D23E-0945-4356-B302-759F7A1BC7F5}" srcOrd="0" destOrd="0" presId="urn:microsoft.com/office/officeart/2005/8/layout/vList4#1"/>
    <dgm:cxn modelId="{1B90E1DA-E8AB-4692-AAEE-88678F03717E}" srcId="{5287975A-CD49-47D5-8E67-D0E409137FE1}" destId="{0ED4451E-FD09-4CB3-8861-0E6133CFB5AD}" srcOrd="0" destOrd="0" parTransId="{73BB2587-AFCE-441D-B74E-67C4E903EBAC}" sibTransId="{DE67AE68-DFA6-4B0A-8C2C-6EB0772FABD7}"/>
    <dgm:cxn modelId="{1224D812-19EB-472F-8F56-AAF01E420E1A}" type="presOf" srcId="{7F02949F-3334-4467-93A1-BE250C72A794}" destId="{483AE872-151B-439C-A541-A5395C729982}" srcOrd="0" destOrd="0" presId="urn:microsoft.com/office/officeart/2005/8/layout/vList4#1"/>
    <dgm:cxn modelId="{1F055333-FF66-4B16-8F5D-7BE6D6E2B1F2}" type="presOf" srcId="{54604AF2-F174-459F-AA98-6762012E22DD}" destId="{FFA6CFF7-237A-4854-B1EA-4EF6D4283D61}" srcOrd="0" destOrd="1" presId="urn:microsoft.com/office/officeart/2005/8/layout/vList4#1"/>
    <dgm:cxn modelId="{7F94E711-7AB8-47B7-B364-BBFBE97E6FA9}" type="presOf" srcId="{168D1699-FEA3-4491-A8DE-D55A00D93D36}" destId="{B1B950A8-A10B-4CAA-8746-8F999E60006C}" srcOrd="1" destOrd="2" presId="urn:microsoft.com/office/officeart/2005/8/layout/vList4#1"/>
    <dgm:cxn modelId="{9161D4A6-698F-465D-BE48-B94D0506BD76}" type="presOf" srcId="{0ED4451E-FD09-4CB3-8861-0E6133CFB5AD}" destId="{B1B950A8-A10B-4CAA-8746-8F999E60006C}" srcOrd="1" destOrd="1" presId="urn:microsoft.com/office/officeart/2005/8/layout/vList4#1"/>
    <dgm:cxn modelId="{D49FF3FA-8CD7-489C-89B7-EC4FF972CF1E}" srcId="{301812E2-4CA3-455C-AE76-786B6E31E159}" destId="{5287975A-CD49-47D5-8E67-D0E409137FE1}" srcOrd="2" destOrd="0" parTransId="{4F1D0355-D859-492F-8301-7B05A73404A3}" sibTransId="{3D313E92-977A-4600-8399-88F8B619C6F9}"/>
    <dgm:cxn modelId="{DE12248F-5226-452E-84C4-532FE4CD4E3F}" type="presOf" srcId="{A3629D1E-C2D3-444B-9489-51F2E10CB392}" destId="{FFA6CFF7-237A-4854-B1EA-4EF6D4283D61}" srcOrd="0" destOrd="0" presId="urn:microsoft.com/office/officeart/2005/8/layout/vList4#1"/>
    <dgm:cxn modelId="{F3288B78-F4C9-47C2-9931-C3F84ABAFCF0}" type="presOf" srcId="{7F02949F-3334-4467-93A1-BE250C72A794}" destId="{3A81A68C-B454-4899-B148-E580F2FC9261}" srcOrd="1" destOrd="0" presId="urn:microsoft.com/office/officeart/2005/8/layout/vList4#1"/>
    <dgm:cxn modelId="{B7DC0479-2A29-46D5-B3BA-689F61C141A9}" type="presOf" srcId="{DAA3ED57-3D62-4AFA-B6AB-7E97F3C20C0E}" destId="{483AE872-151B-439C-A541-A5395C729982}" srcOrd="0" destOrd="2" presId="urn:microsoft.com/office/officeart/2005/8/layout/vList4#1"/>
    <dgm:cxn modelId="{82F510E9-AED0-40D0-AD1E-994C0585C2D0}" type="presOf" srcId="{0ED4451E-FD09-4CB3-8861-0E6133CFB5AD}" destId="{79B2D23E-0945-4356-B302-759F7A1BC7F5}" srcOrd="0" destOrd="1" presId="urn:microsoft.com/office/officeart/2005/8/layout/vList4#1"/>
    <dgm:cxn modelId="{BD2AC5E7-B085-43BA-B424-9AE0101FD427}" type="presOf" srcId="{168D1699-FEA3-4491-A8DE-D55A00D93D36}" destId="{79B2D23E-0945-4356-B302-759F7A1BC7F5}" srcOrd="0" destOrd="2" presId="urn:microsoft.com/office/officeart/2005/8/layout/vList4#1"/>
    <dgm:cxn modelId="{43185377-376E-4E69-AFEC-ACAED0461ABC}" srcId="{A3629D1E-C2D3-444B-9489-51F2E10CB392}" destId="{54604AF2-F174-459F-AA98-6762012E22DD}" srcOrd="0" destOrd="0" parTransId="{8F36469C-168B-4287-9720-3263834F6988}" sibTransId="{20901F06-7E32-4FA2-AF8F-0B26BDE89365}"/>
    <dgm:cxn modelId="{448D064D-0ECC-4F42-87EA-E7AF4B614059}" type="presOf" srcId="{3BC228DF-C5B4-43C1-891D-E2389D0C6589}" destId="{FFA6CFF7-237A-4854-B1EA-4EF6D4283D61}" srcOrd="0" destOrd="3" presId="urn:microsoft.com/office/officeart/2005/8/layout/vList4#1"/>
    <dgm:cxn modelId="{3E3DE17A-7DFF-41AD-AB1B-2B9FBECD1883}" type="presOf" srcId="{3BC228DF-C5B4-43C1-891D-E2389D0C6589}" destId="{B8E08D98-C1BA-4042-840B-E5171B70B1E4}" srcOrd="1" destOrd="3" presId="urn:microsoft.com/office/officeart/2005/8/layout/vList4#1"/>
    <dgm:cxn modelId="{97A19207-7134-4DEF-8716-E6044048892C}" srcId="{A3629D1E-C2D3-444B-9489-51F2E10CB392}" destId="{919E6A35-3660-4803-9909-E5678C17C5D3}" srcOrd="3" destOrd="0" parTransId="{E4D58A6D-506F-423A-98B2-98924136A209}" sibTransId="{2BB3608B-A78A-4EF0-B2F9-81B42B1A1F43}"/>
    <dgm:cxn modelId="{7B328989-DB55-4F5B-A482-3641440BABDD}" type="presOf" srcId="{919E6A35-3660-4803-9909-E5678C17C5D3}" destId="{B8E08D98-C1BA-4042-840B-E5171B70B1E4}" srcOrd="1" destOrd="4" presId="urn:microsoft.com/office/officeart/2005/8/layout/vList4#1"/>
    <dgm:cxn modelId="{F7FFC7AE-2F31-44C0-B3A4-3A1D7DA3C3FD}" type="presOf" srcId="{D419DBCC-1A97-47B9-B58D-83647674A145}" destId="{483AE872-151B-439C-A541-A5395C729982}" srcOrd="0" destOrd="1" presId="urn:microsoft.com/office/officeart/2005/8/layout/vList4#1"/>
    <dgm:cxn modelId="{1F7E0ADF-32DD-43DF-AB64-A78351CAB1D8}" type="presOf" srcId="{78F34789-9C1B-4867-9401-57107AFC7CB0}" destId="{3A81A68C-B454-4899-B148-E580F2FC9261}" srcOrd="1" destOrd="3" presId="urn:microsoft.com/office/officeart/2005/8/layout/vList4#1"/>
    <dgm:cxn modelId="{1EC878C9-8165-4F96-AE2F-0BA6AF1C68AE}" type="presOf" srcId="{A3629D1E-C2D3-444B-9489-51F2E10CB392}" destId="{B8E08D98-C1BA-4042-840B-E5171B70B1E4}" srcOrd="1" destOrd="0" presId="urn:microsoft.com/office/officeart/2005/8/layout/vList4#1"/>
    <dgm:cxn modelId="{DED63462-3039-4FB4-8FA1-D6B2FF72F42C}" srcId="{301812E2-4CA3-455C-AE76-786B6E31E159}" destId="{A3629D1E-C2D3-444B-9489-51F2E10CB392}" srcOrd="0" destOrd="0" parTransId="{74D7FCEB-CD2D-4931-B182-0B72105CCDE7}" sibTransId="{78BDFED7-113B-4178-A9DD-AAFBB4798228}"/>
    <dgm:cxn modelId="{B3B0FB8A-7333-4615-A9C6-087976051380}" type="presOf" srcId="{919E6A35-3660-4803-9909-E5678C17C5D3}" destId="{FFA6CFF7-237A-4854-B1EA-4EF6D4283D61}" srcOrd="0" destOrd="4" presId="urn:microsoft.com/office/officeart/2005/8/layout/vList4#1"/>
    <dgm:cxn modelId="{E9BD8DCD-0C90-47D5-AF2C-47258C9F3675}" type="presOf" srcId="{78F34789-9C1B-4867-9401-57107AFC7CB0}" destId="{483AE872-151B-439C-A541-A5395C729982}" srcOrd="0" destOrd="3" presId="urn:microsoft.com/office/officeart/2005/8/layout/vList4#1"/>
    <dgm:cxn modelId="{81F6FECB-4756-4662-9E09-7572B680869E}" type="presOf" srcId="{301812E2-4CA3-455C-AE76-786B6E31E159}" destId="{D5DBFD63-1087-4445-B702-FB14DC8B6E02}" srcOrd="0" destOrd="0" presId="urn:microsoft.com/office/officeart/2005/8/layout/vList4#1"/>
    <dgm:cxn modelId="{CBFB2DCE-266C-496B-85C7-2A51C2E39F06}" srcId="{A3629D1E-C2D3-444B-9489-51F2E10CB392}" destId="{C26B7E2E-E97C-480B-A781-CE0F1CE9C74C}" srcOrd="1" destOrd="0" parTransId="{85E56B0F-F56B-48F3-8426-1BDBD2F0629B}" sibTransId="{651263BE-B9A8-44EC-8A6C-A2D1251764BF}"/>
    <dgm:cxn modelId="{7B03D9EE-6980-430C-A8F2-2FC179A53EA8}" type="presOf" srcId="{C26B7E2E-E97C-480B-A781-CE0F1CE9C74C}" destId="{B8E08D98-C1BA-4042-840B-E5171B70B1E4}" srcOrd="1" destOrd="2" presId="urn:microsoft.com/office/officeart/2005/8/layout/vList4#1"/>
    <dgm:cxn modelId="{658A529A-9CBB-4F1F-8423-1863084BD7CC}" type="presOf" srcId="{54604AF2-F174-459F-AA98-6762012E22DD}" destId="{B8E08D98-C1BA-4042-840B-E5171B70B1E4}" srcOrd="1" destOrd="1" presId="urn:microsoft.com/office/officeart/2005/8/layout/vList4#1"/>
    <dgm:cxn modelId="{3B0AE786-167D-43BD-BC91-9E6E0B770B98}" type="presParOf" srcId="{D5DBFD63-1087-4445-B702-FB14DC8B6E02}" destId="{804B5328-8A6D-4242-B8AE-A018ACCEF155}" srcOrd="0" destOrd="0" presId="urn:microsoft.com/office/officeart/2005/8/layout/vList4#1"/>
    <dgm:cxn modelId="{49D92DCC-02D4-47FD-96F7-A8FBC4838814}" type="presParOf" srcId="{804B5328-8A6D-4242-B8AE-A018ACCEF155}" destId="{FFA6CFF7-237A-4854-B1EA-4EF6D4283D61}" srcOrd="0" destOrd="0" presId="urn:microsoft.com/office/officeart/2005/8/layout/vList4#1"/>
    <dgm:cxn modelId="{1D42F045-755A-4F88-B32D-302A80FDA263}" type="presParOf" srcId="{804B5328-8A6D-4242-B8AE-A018ACCEF155}" destId="{4903BBDC-742D-49B8-A4AC-60FF8B5A9849}" srcOrd="1" destOrd="0" presId="urn:microsoft.com/office/officeart/2005/8/layout/vList4#1"/>
    <dgm:cxn modelId="{018F88A4-D5F5-42AA-8012-5003DE7A5EC2}" type="presParOf" srcId="{804B5328-8A6D-4242-B8AE-A018ACCEF155}" destId="{B8E08D98-C1BA-4042-840B-E5171B70B1E4}" srcOrd="2" destOrd="0" presId="urn:microsoft.com/office/officeart/2005/8/layout/vList4#1"/>
    <dgm:cxn modelId="{A98025E3-52B1-45C2-B47A-70EBB9FBE6B3}" type="presParOf" srcId="{D5DBFD63-1087-4445-B702-FB14DC8B6E02}" destId="{D64D23F9-695D-4774-A8EF-278B3C74F017}" srcOrd="1" destOrd="0" presId="urn:microsoft.com/office/officeart/2005/8/layout/vList4#1"/>
    <dgm:cxn modelId="{43D268E5-8CC7-42AF-A339-A8BC5324DD7D}" type="presParOf" srcId="{D5DBFD63-1087-4445-B702-FB14DC8B6E02}" destId="{74329CF1-EA6A-4C35-B00A-E0ECBF9FFBE5}" srcOrd="2" destOrd="0" presId="urn:microsoft.com/office/officeart/2005/8/layout/vList4#1"/>
    <dgm:cxn modelId="{86F7D445-2C59-4471-9BAE-E28C8C57A2E1}" type="presParOf" srcId="{74329CF1-EA6A-4C35-B00A-E0ECBF9FFBE5}" destId="{483AE872-151B-439C-A541-A5395C729982}" srcOrd="0" destOrd="0" presId="urn:microsoft.com/office/officeart/2005/8/layout/vList4#1"/>
    <dgm:cxn modelId="{A1FE110C-1912-41C1-9AE8-F8DAE6A2EE0E}" type="presParOf" srcId="{74329CF1-EA6A-4C35-B00A-E0ECBF9FFBE5}" destId="{25133B2A-72AB-4D06-8AF4-BDFE8FEF4511}" srcOrd="1" destOrd="0" presId="urn:microsoft.com/office/officeart/2005/8/layout/vList4#1"/>
    <dgm:cxn modelId="{03846914-E105-4101-98AC-C3D02FD4EC29}" type="presParOf" srcId="{74329CF1-EA6A-4C35-B00A-E0ECBF9FFBE5}" destId="{3A81A68C-B454-4899-B148-E580F2FC9261}" srcOrd="2" destOrd="0" presId="urn:microsoft.com/office/officeart/2005/8/layout/vList4#1"/>
    <dgm:cxn modelId="{6D4E7A32-111B-4755-BE89-4B5732F3FB19}" type="presParOf" srcId="{D5DBFD63-1087-4445-B702-FB14DC8B6E02}" destId="{57DF7D28-9900-4049-8617-7E5D893B3AAF}" srcOrd="3" destOrd="0" presId="urn:microsoft.com/office/officeart/2005/8/layout/vList4#1"/>
    <dgm:cxn modelId="{C8914E8F-A09F-4CBF-83DC-27925EBBBF49}" type="presParOf" srcId="{D5DBFD63-1087-4445-B702-FB14DC8B6E02}" destId="{7AD4C2DC-1925-4119-8A34-386E6558DBA5}" srcOrd="4" destOrd="0" presId="urn:microsoft.com/office/officeart/2005/8/layout/vList4#1"/>
    <dgm:cxn modelId="{4506916B-01E8-48FC-899D-15168722AB5E}" type="presParOf" srcId="{7AD4C2DC-1925-4119-8A34-386E6558DBA5}" destId="{79B2D23E-0945-4356-B302-759F7A1BC7F5}" srcOrd="0" destOrd="0" presId="urn:microsoft.com/office/officeart/2005/8/layout/vList4#1"/>
    <dgm:cxn modelId="{D6BCD6F6-AD4B-4956-83A1-AE7B01D6C1E1}" type="presParOf" srcId="{7AD4C2DC-1925-4119-8A34-386E6558DBA5}" destId="{74ED0077-0FF7-43C9-85A8-9600BE6F4C53}" srcOrd="1" destOrd="0" presId="urn:microsoft.com/office/officeart/2005/8/layout/vList4#1"/>
    <dgm:cxn modelId="{E3216AB0-B8CC-45F2-A4AB-7962F1858EA0}" type="presParOf" srcId="{7AD4C2DC-1925-4119-8A34-386E6558DBA5}" destId="{B1B950A8-A10B-4CAA-8746-8F999E6000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1812E2-4CA3-455C-AE76-786B6E31E159}" type="doc">
      <dgm:prSet loTypeId="urn:microsoft.com/office/officeart/2005/8/layout/vList4#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ms-MY"/>
        </a:p>
      </dgm:t>
    </dgm:pt>
    <dgm:pt modelId="{A3629D1E-C2D3-444B-9489-51F2E10CB392}">
      <dgm:prSet phldrT="[Text]"/>
      <dgm:spPr/>
      <dgm:t>
        <a:bodyPr/>
        <a:lstStyle/>
        <a:p>
          <a:r>
            <a:rPr lang="en-US" b="1" dirty="0" err="1" smtClean="0"/>
            <a:t>Semak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Sahkan</a:t>
          </a:r>
          <a:r>
            <a:rPr lang="en-US" b="1" dirty="0" smtClean="0"/>
            <a:t> </a:t>
          </a:r>
          <a:endParaRPr lang="ms-MY" b="1" dirty="0"/>
        </a:p>
      </dgm:t>
    </dgm:pt>
    <dgm:pt modelId="{74D7FCEB-CD2D-4931-B182-0B72105CCDE7}" type="parTrans" cxnId="{DED63462-3039-4FB4-8FA1-D6B2FF72F42C}">
      <dgm:prSet/>
      <dgm:spPr/>
      <dgm:t>
        <a:bodyPr/>
        <a:lstStyle/>
        <a:p>
          <a:endParaRPr lang="ms-MY"/>
        </a:p>
      </dgm:t>
    </dgm:pt>
    <dgm:pt modelId="{78BDFED7-113B-4178-A9DD-AAFBB4798228}" type="sibTrans" cxnId="{DED63462-3039-4FB4-8FA1-D6B2FF72F42C}">
      <dgm:prSet/>
      <dgm:spPr/>
      <dgm:t>
        <a:bodyPr/>
        <a:lstStyle/>
        <a:p>
          <a:endParaRPr lang="ms-MY"/>
        </a:p>
      </dgm:t>
    </dgm:pt>
    <dgm:pt modelId="{54604AF2-F174-459F-AA98-6762012E22DD}">
      <dgm:prSet phldrT="[Text]"/>
      <dgm:spPr/>
      <dgm:t>
        <a:bodyPr/>
        <a:lstStyle/>
        <a:p>
          <a:r>
            <a:rPr lang="en-US" dirty="0" err="1" smtClean="0"/>
            <a:t>Semak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sahkan</a:t>
          </a:r>
          <a:r>
            <a:rPr lang="en-US" dirty="0" smtClean="0"/>
            <a:t> </a:t>
          </a:r>
          <a:r>
            <a:rPr lang="en-US" dirty="0" err="1" smtClean="0"/>
            <a:t>peralatan</a:t>
          </a:r>
          <a:r>
            <a:rPr lang="en-US" dirty="0" smtClean="0"/>
            <a:t>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ditentukur</a:t>
          </a:r>
          <a:r>
            <a:rPr lang="en-US" dirty="0" smtClean="0"/>
            <a:t> </a:t>
          </a:r>
          <a:endParaRPr lang="ms-MY" dirty="0"/>
        </a:p>
      </dgm:t>
    </dgm:pt>
    <dgm:pt modelId="{8F36469C-168B-4287-9720-3263834F6988}" type="parTrans" cxnId="{43185377-376E-4E69-AFEC-ACAED0461ABC}">
      <dgm:prSet/>
      <dgm:spPr/>
      <dgm:t>
        <a:bodyPr/>
        <a:lstStyle/>
        <a:p>
          <a:endParaRPr lang="ms-MY"/>
        </a:p>
      </dgm:t>
    </dgm:pt>
    <dgm:pt modelId="{20901F06-7E32-4FA2-AF8F-0B26BDE89365}" type="sibTrans" cxnId="{43185377-376E-4E69-AFEC-ACAED0461ABC}">
      <dgm:prSet/>
      <dgm:spPr/>
      <dgm:t>
        <a:bodyPr/>
        <a:lstStyle/>
        <a:p>
          <a:endParaRPr lang="ms-MY"/>
        </a:p>
      </dgm:t>
    </dgm:pt>
    <dgm:pt modelId="{7F02949F-3334-4467-93A1-BE250C72A794}">
      <dgm:prSet phldrT="[Text]"/>
      <dgm:spPr/>
      <dgm:t>
        <a:bodyPr/>
        <a:lstStyle/>
        <a:p>
          <a:r>
            <a:rPr lang="en-US" b="1" dirty="0" err="1" smtClean="0"/>
            <a:t>Jika</a:t>
          </a:r>
          <a:r>
            <a:rPr lang="en-US" b="1" dirty="0" smtClean="0"/>
            <a:t> </a:t>
          </a:r>
          <a:r>
            <a:rPr lang="en-US" b="1" dirty="0" err="1" smtClean="0"/>
            <a:t>peralatan</a:t>
          </a:r>
          <a:r>
            <a:rPr lang="en-US" b="1" dirty="0" smtClean="0"/>
            <a:t> </a:t>
          </a:r>
          <a:r>
            <a:rPr lang="en-US" b="1" dirty="0" err="1" smtClean="0"/>
            <a:t>rosak</a:t>
          </a:r>
          <a:r>
            <a:rPr lang="en-US" b="1" dirty="0" smtClean="0"/>
            <a:t> </a:t>
          </a:r>
          <a:endParaRPr lang="ms-MY" b="1" dirty="0"/>
        </a:p>
      </dgm:t>
    </dgm:pt>
    <dgm:pt modelId="{E0A9E82D-DF9F-4A90-B2CD-B1188F9D07C4}" type="parTrans" cxnId="{3615EDC7-102B-4AC0-9E9C-79F88A4F1E98}">
      <dgm:prSet/>
      <dgm:spPr/>
      <dgm:t>
        <a:bodyPr/>
        <a:lstStyle/>
        <a:p>
          <a:endParaRPr lang="ms-MY"/>
        </a:p>
      </dgm:t>
    </dgm:pt>
    <dgm:pt modelId="{A1636F54-8C9B-42BD-9702-2018926F66D5}" type="sibTrans" cxnId="{3615EDC7-102B-4AC0-9E9C-79F88A4F1E98}">
      <dgm:prSet/>
      <dgm:spPr/>
      <dgm:t>
        <a:bodyPr/>
        <a:lstStyle/>
        <a:p>
          <a:endParaRPr lang="ms-MY"/>
        </a:p>
      </dgm:t>
    </dgm:pt>
    <dgm:pt modelId="{D419DBCC-1A97-47B9-B58D-83647674A145}">
      <dgm:prSet phldrT="[Text]"/>
      <dgm:spPr/>
      <dgm:t>
        <a:bodyPr/>
        <a:lstStyle/>
        <a:p>
          <a:r>
            <a:rPr lang="en-US" dirty="0" err="1" smtClean="0"/>
            <a:t>Laksanakan</a:t>
          </a:r>
          <a:r>
            <a:rPr lang="en-US" dirty="0" smtClean="0"/>
            <a:t> proses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pulih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mengikut</a:t>
          </a:r>
          <a:r>
            <a:rPr lang="en-US" dirty="0" smtClean="0"/>
            <a:t> </a:t>
          </a:r>
          <a:r>
            <a:rPr lang="en-US" dirty="0" err="1" smtClean="0"/>
            <a:t>prosedur</a:t>
          </a:r>
          <a:r>
            <a:rPr lang="en-US" dirty="0" smtClean="0"/>
            <a:t> </a:t>
          </a:r>
          <a:r>
            <a:rPr lang="en-US" dirty="0" err="1" smtClean="0"/>
            <a:t>pembangunan</a:t>
          </a:r>
          <a:r>
            <a:rPr lang="en-US" dirty="0" smtClean="0"/>
            <a:t> </a:t>
          </a:r>
          <a:endParaRPr lang="ms-MY" dirty="0"/>
        </a:p>
      </dgm:t>
    </dgm:pt>
    <dgm:pt modelId="{9ACF200E-9064-44EA-8C82-747348BCAED5}" type="parTrans" cxnId="{76E9513F-1BBE-4BF8-A878-C1D6E7499CBB}">
      <dgm:prSet/>
      <dgm:spPr/>
      <dgm:t>
        <a:bodyPr/>
        <a:lstStyle/>
        <a:p>
          <a:endParaRPr lang="ms-MY"/>
        </a:p>
      </dgm:t>
    </dgm:pt>
    <dgm:pt modelId="{B62138E3-8858-4897-985C-4DC0A9406828}" type="sibTrans" cxnId="{76E9513F-1BBE-4BF8-A878-C1D6E7499CBB}">
      <dgm:prSet/>
      <dgm:spPr/>
      <dgm:t>
        <a:bodyPr/>
        <a:lstStyle/>
        <a:p>
          <a:endParaRPr lang="ms-MY"/>
        </a:p>
      </dgm:t>
    </dgm:pt>
    <dgm:pt modelId="{5287975A-CD49-47D5-8E67-D0E409137FE1}">
      <dgm:prSet phldrT="[Text]"/>
      <dgm:spPr/>
      <dgm:t>
        <a:bodyPr/>
        <a:lstStyle/>
        <a:p>
          <a:r>
            <a:rPr lang="en-US" b="1" dirty="0" err="1" smtClean="0"/>
            <a:t>Semakan</a:t>
          </a:r>
          <a:r>
            <a:rPr lang="en-US" b="1" dirty="0" smtClean="0"/>
            <a:t> </a:t>
          </a:r>
          <a:r>
            <a:rPr lang="en-US" b="1" dirty="0" err="1" smtClean="0"/>
            <a:t>Pertengahan</a:t>
          </a:r>
          <a:r>
            <a:rPr lang="en-US" b="1" dirty="0" smtClean="0"/>
            <a:t> (</a:t>
          </a:r>
          <a:r>
            <a:rPr lang="en-US" b="1" dirty="0" err="1" smtClean="0"/>
            <a:t>Jika</a:t>
          </a:r>
          <a:r>
            <a:rPr lang="en-US" b="1" dirty="0" smtClean="0"/>
            <a:t> </a:t>
          </a:r>
          <a:r>
            <a:rPr lang="en-US" b="1" dirty="0" err="1" smtClean="0"/>
            <a:t>perlu</a:t>
          </a:r>
          <a:r>
            <a:rPr lang="en-US" b="1" dirty="0" smtClean="0"/>
            <a:t>)</a:t>
          </a:r>
          <a:endParaRPr lang="ms-MY" b="1" dirty="0"/>
        </a:p>
      </dgm:t>
    </dgm:pt>
    <dgm:pt modelId="{4F1D0355-D859-492F-8301-7B05A73404A3}" type="parTrans" cxnId="{D49FF3FA-8CD7-489C-89B7-EC4FF972CF1E}">
      <dgm:prSet/>
      <dgm:spPr/>
      <dgm:t>
        <a:bodyPr/>
        <a:lstStyle/>
        <a:p>
          <a:endParaRPr lang="ms-MY"/>
        </a:p>
      </dgm:t>
    </dgm:pt>
    <dgm:pt modelId="{3D313E92-977A-4600-8399-88F8B619C6F9}" type="sibTrans" cxnId="{D49FF3FA-8CD7-489C-89B7-EC4FF972CF1E}">
      <dgm:prSet/>
      <dgm:spPr/>
      <dgm:t>
        <a:bodyPr/>
        <a:lstStyle/>
        <a:p>
          <a:endParaRPr lang="ms-MY"/>
        </a:p>
      </dgm:t>
    </dgm:pt>
    <dgm:pt modelId="{0ED4451E-FD09-4CB3-8861-0E6133CFB5AD}">
      <dgm:prSet phldrT="[Text]"/>
      <dgm:spPr/>
      <dgm:t>
        <a:bodyPr/>
        <a:lstStyle/>
        <a:p>
          <a:r>
            <a:rPr lang="en-US" dirty="0" err="1" smtClean="0"/>
            <a:t>Kenalpasti</a:t>
          </a:r>
          <a:r>
            <a:rPr lang="en-US" dirty="0" smtClean="0"/>
            <a:t> </a:t>
          </a:r>
          <a:r>
            <a:rPr lang="en-US" dirty="0" err="1" smtClean="0"/>
            <a:t>peralatan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jadual</a:t>
          </a:r>
          <a:r>
            <a:rPr lang="en-US" dirty="0" smtClean="0"/>
            <a:t> </a:t>
          </a:r>
          <a:endParaRPr lang="ms-MY" dirty="0"/>
        </a:p>
      </dgm:t>
    </dgm:pt>
    <dgm:pt modelId="{73BB2587-AFCE-441D-B74E-67C4E903EBAC}" type="parTrans" cxnId="{1B90E1DA-E8AB-4692-AAEE-88678F03717E}">
      <dgm:prSet/>
      <dgm:spPr/>
      <dgm:t>
        <a:bodyPr/>
        <a:lstStyle/>
        <a:p>
          <a:endParaRPr lang="ms-MY"/>
        </a:p>
      </dgm:t>
    </dgm:pt>
    <dgm:pt modelId="{DE67AE68-DFA6-4B0A-8C2C-6EB0772FABD7}" type="sibTrans" cxnId="{1B90E1DA-E8AB-4692-AAEE-88678F03717E}">
      <dgm:prSet/>
      <dgm:spPr/>
      <dgm:t>
        <a:bodyPr/>
        <a:lstStyle/>
        <a:p>
          <a:endParaRPr lang="ms-MY"/>
        </a:p>
      </dgm:t>
    </dgm:pt>
    <dgm:pt modelId="{127AB212-F1B4-4C8C-93E9-F8A58153B312}">
      <dgm:prSet phldrT="[Text]"/>
      <dgm:spPr/>
      <dgm:t>
        <a:bodyPr/>
        <a:lstStyle/>
        <a:p>
          <a:r>
            <a:rPr lang="en-US" dirty="0" smtClean="0"/>
            <a:t>Label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pelekat</a:t>
          </a:r>
          <a:r>
            <a:rPr lang="en-US" dirty="0" smtClean="0"/>
            <a:t> ‘LULUS’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Salinan </a:t>
          </a:r>
          <a:r>
            <a:rPr lang="en-US" dirty="0" err="1" smtClean="0"/>
            <a:t>sijil</a:t>
          </a:r>
          <a:r>
            <a:rPr lang="en-US" dirty="0" smtClean="0"/>
            <a:t> </a:t>
          </a:r>
          <a:r>
            <a:rPr lang="en-US" dirty="0" err="1" smtClean="0"/>
            <a:t>berhampiran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yang </a:t>
          </a:r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dirujuk</a:t>
          </a:r>
          <a:endParaRPr lang="ms-MY" dirty="0"/>
        </a:p>
      </dgm:t>
    </dgm:pt>
    <dgm:pt modelId="{19D1243F-7D0D-4DE4-A06C-5FDDF62281C0}" type="parTrans" cxnId="{05288373-B0A4-499A-83F7-44B7A5965269}">
      <dgm:prSet/>
      <dgm:spPr/>
      <dgm:t>
        <a:bodyPr/>
        <a:lstStyle/>
        <a:p>
          <a:endParaRPr lang="ms-MY"/>
        </a:p>
      </dgm:t>
    </dgm:pt>
    <dgm:pt modelId="{15C4DD7C-884E-4047-A634-7D4BF3F2487F}" type="sibTrans" cxnId="{05288373-B0A4-499A-83F7-44B7A5965269}">
      <dgm:prSet/>
      <dgm:spPr/>
      <dgm:t>
        <a:bodyPr/>
        <a:lstStyle/>
        <a:p>
          <a:endParaRPr lang="ms-MY"/>
        </a:p>
      </dgm:t>
    </dgm:pt>
    <dgm:pt modelId="{F60BECF7-1B2C-42F8-9992-D0A10901A712}">
      <dgm:prSet phldrT="[Text]"/>
      <dgm:spPr/>
      <dgm:t>
        <a:bodyPr/>
        <a:lstStyle/>
        <a:p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boleh</a:t>
          </a:r>
          <a:r>
            <a:rPr lang="en-US" dirty="0" smtClean="0"/>
            <a:t> </a:t>
          </a:r>
          <a:r>
            <a:rPr lang="en-US" dirty="0" err="1" smtClean="0"/>
            <a:t>dibaiki</a:t>
          </a:r>
          <a:r>
            <a:rPr lang="en-US" dirty="0" smtClean="0"/>
            <a:t> lupus </a:t>
          </a:r>
          <a:r>
            <a:rPr lang="en-US" dirty="0" err="1" smtClean="0"/>
            <a:t>peralatan</a:t>
          </a:r>
          <a:endParaRPr lang="ms-MY" dirty="0"/>
        </a:p>
      </dgm:t>
    </dgm:pt>
    <dgm:pt modelId="{C8EAA649-2A62-420E-9358-8D7E3D6C7C46}" type="parTrans" cxnId="{F3D4B1FD-0091-478F-B7BB-FFFF0E234E55}">
      <dgm:prSet/>
      <dgm:spPr/>
      <dgm:t>
        <a:bodyPr/>
        <a:lstStyle/>
        <a:p>
          <a:endParaRPr lang="ms-MY"/>
        </a:p>
      </dgm:t>
    </dgm:pt>
    <dgm:pt modelId="{047CD673-5249-4CC7-8E78-861DB2E330D4}" type="sibTrans" cxnId="{F3D4B1FD-0091-478F-B7BB-FFFF0E234E55}">
      <dgm:prSet/>
      <dgm:spPr/>
      <dgm:t>
        <a:bodyPr/>
        <a:lstStyle/>
        <a:p>
          <a:endParaRPr lang="ms-MY"/>
        </a:p>
      </dgm:t>
    </dgm:pt>
    <dgm:pt modelId="{A0F167B3-C400-426D-BF2C-854C7766BF12}">
      <dgm:prSet phldrT="[Text]"/>
      <dgm:spPr/>
      <dgm:t>
        <a:bodyPr/>
        <a:lstStyle/>
        <a:p>
          <a:r>
            <a:rPr lang="en-US" dirty="0" err="1" smtClean="0"/>
            <a:t>Jalankan</a:t>
          </a:r>
          <a:r>
            <a:rPr lang="en-US" dirty="0" smtClean="0"/>
            <a:t> </a:t>
          </a:r>
          <a:r>
            <a:rPr lang="en-US" dirty="0" err="1" smtClean="0"/>
            <a:t>semakan</a:t>
          </a:r>
          <a:r>
            <a:rPr lang="en-US" dirty="0" smtClean="0"/>
            <a:t> </a:t>
          </a:r>
          <a:r>
            <a:rPr lang="en-US" dirty="0" err="1" smtClean="0"/>
            <a:t>mengikut</a:t>
          </a:r>
          <a:r>
            <a:rPr lang="en-US" dirty="0" smtClean="0"/>
            <a:t> SOP / manual </a:t>
          </a:r>
          <a:endParaRPr lang="ms-MY" dirty="0"/>
        </a:p>
      </dgm:t>
    </dgm:pt>
    <dgm:pt modelId="{4EA036CE-398E-40B5-BC47-7885E359EDAE}" type="parTrans" cxnId="{3BBCE6B7-BDD9-433E-B9D2-4F10AC7DF100}">
      <dgm:prSet/>
      <dgm:spPr/>
      <dgm:t>
        <a:bodyPr/>
        <a:lstStyle/>
        <a:p>
          <a:endParaRPr lang="ms-MY"/>
        </a:p>
      </dgm:t>
    </dgm:pt>
    <dgm:pt modelId="{1297BBFA-8016-4B84-A550-0B22FB1CA0CD}" type="sibTrans" cxnId="{3BBCE6B7-BDD9-433E-B9D2-4F10AC7DF100}">
      <dgm:prSet/>
      <dgm:spPr/>
      <dgm:t>
        <a:bodyPr/>
        <a:lstStyle/>
        <a:p>
          <a:endParaRPr lang="ms-MY"/>
        </a:p>
      </dgm:t>
    </dgm:pt>
    <dgm:pt modelId="{73C4BD8D-C6B4-45C7-ACA5-ADDD62539787}">
      <dgm:prSet phldrT="[Text]"/>
      <dgm:spPr/>
      <dgm:t>
        <a:bodyPr/>
        <a:lstStyle/>
        <a:p>
          <a:r>
            <a:rPr lang="en-US" dirty="0" err="1" smtClean="0"/>
            <a:t>Lengkapkan</a:t>
          </a:r>
          <a:r>
            <a:rPr lang="en-US" dirty="0" smtClean="0"/>
            <a:t> </a:t>
          </a:r>
          <a:r>
            <a:rPr lang="en-US" dirty="0" err="1" smtClean="0"/>
            <a:t>borang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dapatkan</a:t>
          </a:r>
          <a:r>
            <a:rPr lang="en-US" dirty="0" smtClean="0"/>
            <a:t> </a:t>
          </a:r>
          <a:r>
            <a:rPr lang="en-US" dirty="0" err="1" smtClean="0"/>
            <a:t>pengesahan</a:t>
          </a:r>
          <a:r>
            <a:rPr lang="en-US" dirty="0" smtClean="0"/>
            <a:t> JKT</a:t>
          </a:r>
          <a:endParaRPr lang="ms-MY" dirty="0"/>
        </a:p>
      </dgm:t>
    </dgm:pt>
    <dgm:pt modelId="{579610FF-EF36-4998-9224-15CCDD153144}" type="parTrans" cxnId="{E389F564-297F-47F5-9598-D4B20986FE93}">
      <dgm:prSet/>
      <dgm:spPr/>
      <dgm:t>
        <a:bodyPr/>
        <a:lstStyle/>
        <a:p>
          <a:endParaRPr lang="ms-MY"/>
        </a:p>
      </dgm:t>
    </dgm:pt>
    <dgm:pt modelId="{35087CE0-4918-44AE-AC25-6F6C8433428D}" type="sibTrans" cxnId="{E389F564-297F-47F5-9598-D4B20986FE93}">
      <dgm:prSet/>
      <dgm:spPr/>
      <dgm:t>
        <a:bodyPr/>
        <a:lstStyle/>
        <a:p>
          <a:endParaRPr lang="ms-MY"/>
        </a:p>
      </dgm:t>
    </dgm:pt>
    <dgm:pt modelId="{7311A345-22A8-4AA5-9230-27D40425510F}">
      <dgm:prSet phldrT="[Text]"/>
      <dgm:spPr/>
      <dgm:t>
        <a:bodyPr/>
        <a:lstStyle/>
        <a:p>
          <a:r>
            <a:rPr lang="en-US" b="1" dirty="0" err="1" smtClean="0"/>
            <a:t>Pemantuan</a:t>
          </a:r>
          <a:r>
            <a:rPr lang="en-US" b="1" dirty="0" smtClean="0"/>
            <a:t> JKT</a:t>
          </a:r>
        </a:p>
        <a:p>
          <a:r>
            <a:rPr lang="en-US" dirty="0" err="1" smtClean="0"/>
            <a:t>Laksanakan</a:t>
          </a:r>
          <a:r>
            <a:rPr lang="en-US" dirty="0" smtClean="0"/>
            <a:t> </a:t>
          </a:r>
          <a:r>
            <a:rPr lang="en-US" dirty="0" err="1" smtClean="0"/>
            <a:t>pemantauan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peralatan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awal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pertengahan</a:t>
          </a:r>
          <a:r>
            <a:rPr lang="en-US" dirty="0" smtClean="0"/>
            <a:t> </a:t>
          </a:r>
          <a:r>
            <a:rPr lang="en-US" dirty="0" err="1" smtClean="0"/>
            <a:t>tahun</a:t>
          </a:r>
          <a:endParaRPr lang="ms-MY" dirty="0"/>
        </a:p>
      </dgm:t>
    </dgm:pt>
    <dgm:pt modelId="{77CF58E7-1F04-42CD-8516-E0156F11EB20}" type="parTrans" cxnId="{FEAEB3A3-776F-4D53-9233-F5BA8B67D22C}">
      <dgm:prSet/>
      <dgm:spPr/>
      <dgm:t>
        <a:bodyPr/>
        <a:lstStyle/>
        <a:p>
          <a:endParaRPr lang="ms-MY"/>
        </a:p>
      </dgm:t>
    </dgm:pt>
    <dgm:pt modelId="{7B393631-F230-4F33-A2DA-4582895D007D}" type="sibTrans" cxnId="{FEAEB3A3-776F-4D53-9233-F5BA8B67D22C}">
      <dgm:prSet/>
      <dgm:spPr/>
      <dgm:t>
        <a:bodyPr/>
        <a:lstStyle/>
        <a:p>
          <a:endParaRPr lang="ms-MY"/>
        </a:p>
      </dgm:t>
    </dgm:pt>
    <dgm:pt modelId="{D5DBFD63-1087-4445-B702-FB14DC8B6E02}" type="pres">
      <dgm:prSet presAssocID="{301812E2-4CA3-455C-AE76-786B6E31E15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804B5328-8A6D-4242-B8AE-A018ACCEF155}" type="pres">
      <dgm:prSet presAssocID="{A3629D1E-C2D3-444B-9489-51F2E10CB392}" presName="comp" presStyleCnt="0"/>
      <dgm:spPr/>
    </dgm:pt>
    <dgm:pt modelId="{FFA6CFF7-237A-4854-B1EA-4EF6D4283D61}" type="pres">
      <dgm:prSet presAssocID="{A3629D1E-C2D3-444B-9489-51F2E10CB392}" presName="box" presStyleLbl="node1" presStyleIdx="0" presStyleCnt="4"/>
      <dgm:spPr/>
      <dgm:t>
        <a:bodyPr/>
        <a:lstStyle/>
        <a:p>
          <a:endParaRPr lang="ms-MY"/>
        </a:p>
      </dgm:t>
    </dgm:pt>
    <dgm:pt modelId="{4903BBDC-742D-49B8-A4AC-60FF8B5A9849}" type="pres">
      <dgm:prSet presAssocID="{A3629D1E-C2D3-444B-9489-51F2E10CB392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B8E08D98-C1BA-4042-840B-E5171B70B1E4}" type="pres">
      <dgm:prSet presAssocID="{A3629D1E-C2D3-444B-9489-51F2E10CB39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D64D23F9-695D-4774-A8EF-278B3C74F017}" type="pres">
      <dgm:prSet presAssocID="{78BDFED7-113B-4178-A9DD-AAFBB4798228}" presName="spacer" presStyleCnt="0"/>
      <dgm:spPr/>
    </dgm:pt>
    <dgm:pt modelId="{74329CF1-EA6A-4C35-B00A-E0ECBF9FFBE5}" type="pres">
      <dgm:prSet presAssocID="{7F02949F-3334-4467-93A1-BE250C72A794}" presName="comp" presStyleCnt="0"/>
      <dgm:spPr/>
    </dgm:pt>
    <dgm:pt modelId="{483AE872-151B-439C-A541-A5395C729982}" type="pres">
      <dgm:prSet presAssocID="{7F02949F-3334-4467-93A1-BE250C72A794}" presName="box" presStyleLbl="node1" presStyleIdx="1" presStyleCnt="4"/>
      <dgm:spPr/>
      <dgm:t>
        <a:bodyPr/>
        <a:lstStyle/>
        <a:p>
          <a:endParaRPr lang="ms-MY"/>
        </a:p>
      </dgm:t>
    </dgm:pt>
    <dgm:pt modelId="{25133B2A-72AB-4D06-8AF4-BDFE8FEF4511}" type="pres">
      <dgm:prSet presAssocID="{7F02949F-3334-4467-93A1-BE250C72A794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5000" b="-65000"/>
          </a:stretch>
        </a:blipFill>
      </dgm:spPr>
    </dgm:pt>
    <dgm:pt modelId="{3A81A68C-B454-4899-B148-E580F2FC9261}" type="pres">
      <dgm:prSet presAssocID="{7F02949F-3334-4467-93A1-BE250C72A79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57DF7D28-9900-4049-8617-7E5D893B3AAF}" type="pres">
      <dgm:prSet presAssocID="{A1636F54-8C9B-42BD-9702-2018926F66D5}" presName="spacer" presStyleCnt="0"/>
      <dgm:spPr/>
    </dgm:pt>
    <dgm:pt modelId="{7AD4C2DC-1925-4119-8A34-386E6558DBA5}" type="pres">
      <dgm:prSet presAssocID="{5287975A-CD49-47D5-8E67-D0E409137FE1}" presName="comp" presStyleCnt="0"/>
      <dgm:spPr/>
    </dgm:pt>
    <dgm:pt modelId="{79B2D23E-0945-4356-B302-759F7A1BC7F5}" type="pres">
      <dgm:prSet presAssocID="{5287975A-CD49-47D5-8E67-D0E409137FE1}" presName="box" presStyleLbl="node1" presStyleIdx="2" presStyleCnt="4"/>
      <dgm:spPr/>
      <dgm:t>
        <a:bodyPr/>
        <a:lstStyle/>
        <a:p>
          <a:endParaRPr lang="ms-MY"/>
        </a:p>
      </dgm:t>
    </dgm:pt>
    <dgm:pt modelId="{74ED0077-0FF7-43C9-85A8-9600BE6F4C53}" type="pres">
      <dgm:prSet presAssocID="{5287975A-CD49-47D5-8E67-D0E409137FE1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B1B950A8-A10B-4CAA-8746-8F999E60006C}" type="pres">
      <dgm:prSet presAssocID="{5287975A-CD49-47D5-8E67-D0E409137FE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E89C4B02-2EB4-4EBC-AFD3-3D9F0F87C562}" type="pres">
      <dgm:prSet presAssocID="{3D313E92-977A-4600-8399-88F8B619C6F9}" presName="spacer" presStyleCnt="0"/>
      <dgm:spPr/>
    </dgm:pt>
    <dgm:pt modelId="{D4967F66-8A0F-429F-A715-33697625B0BF}" type="pres">
      <dgm:prSet presAssocID="{7311A345-22A8-4AA5-9230-27D40425510F}" presName="comp" presStyleCnt="0"/>
      <dgm:spPr/>
    </dgm:pt>
    <dgm:pt modelId="{FFF22A59-D63D-4917-8A4E-744BF8B41224}" type="pres">
      <dgm:prSet presAssocID="{7311A345-22A8-4AA5-9230-27D40425510F}" presName="box" presStyleLbl="node1" presStyleIdx="3" presStyleCnt="4"/>
      <dgm:spPr/>
      <dgm:t>
        <a:bodyPr/>
        <a:lstStyle/>
        <a:p>
          <a:endParaRPr lang="ms-MY"/>
        </a:p>
      </dgm:t>
    </dgm:pt>
    <dgm:pt modelId="{F9092500-E5AA-4D14-A78D-A09318CDDE34}" type="pres">
      <dgm:prSet presAssocID="{7311A345-22A8-4AA5-9230-27D40425510F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4000" b="-24000"/>
          </a:stretch>
        </a:blipFill>
      </dgm:spPr>
    </dgm:pt>
    <dgm:pt modelId="{A97967C7-EE0B-4C1F-AA72-FEBBF0A17070}" type="pres">
      <dgm:prSet presAssocID="{7311A345-22A8-4AA5-9230-27D40425510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90F3320B-D253-422A-916D-9D6273B8182C}" type="presOf" srcId="{7311A345-22A8-4AA5-9230-27D40425510F}" destId="{A97967C7-EE0B-4C1F-AA72-FEBBF0A17070}" srcOrd="1" destOrd="0" presId="urn:microsoft.com/office/officeart/2005/8/layout/vList4#2"/>
    <dgm:cxn modelId="{8A82E0AA-D93C-4A84-BD94-F8C27E4D2CCA}" type="presOf" srcId="{7F02949F-3334-4467-93A1-BE250C72A794}" destId="{483AE872-151B-439C-A541-A5395C729982}" srcOrd="0" destOrd="0" presId="urn:microsoft.com/office/officeart/2005/8/layout/vList4#2"/>
    <dgm:cxn modelId="{3615EDC7-102B-4AC0-9E9C-79F88A4F1E98}" srcId="{301812E2-4CA3-455C-AE76-786B6E31E159}" destId="{7F02949F-3334-4467-93A1-BE250C72A794}" srcOrd="1" destOrd="0" parTransId="{E0A9E82D-DF9F-4A90-B2CD-B1188F9D07C4}" sibTransId="{A1636F54-8C9B-42BD-9702-2018926F66D5}"/>
    <dgm:cxn modelId="{C6F3A587-ED14-4721-91B8-0F626667CE1B}" type="presOf" srcId="{73C4BD8D-C6B4-45C7-ACA5-ADDD62539787}" destId="{79B2D23E-0945-4356-B302-759F7A1BC7F5}" srcOrd="0" destOrd="3" presId="urn:microsoft.com/office/officeart/2005/8/layout/vList4#2"/>
    <dgm:cxn modelId="{76E9513F-1BBE-4BF8-A878-C1D6E7499CBB}" srcId="{7F02949F-3334-4467-93A1-BE250C72A794}" destId="{D419DBCC-1A97-47B9-B58D-83647674A145}" srcOrd="0" destOrd="0" parTransId="{9ACF200E-9064-44EA-8C82-747348BCAED5}" sibTransId="{B62138E3-8858-4897-985C-4DC0A9406828}"/>
    <dgm:cxn modelId="{E389F564-297F-47F5-9598-D4B20986FE93}" srcId="{5287975A-CD49-47D5-8E67-D0E409137FE1}" destId="{73C4BD8D-C6B4-45C7-ACA5-ADDD62539787}" srcOrd="2" destOrd="0" parTransId="{579610FF-EF36-4998-9224-15CCDD153144}" sibTransId="{35087CE0-4918-44AE-AC25-6F6C8433428D}"/>
    <dgm:cxn modelId="{CDE60225-B79A-44B8-9E37-174F4C1CBF9D}" type="presOf" srcId="{D419DBCC-1A97-47B9-B58D-83647674A145}" destId="{483AE872-151B-439C-A541-A5395C729982}" srcOrd="0" destOrd="1" presId="urn:microsoft.com/office/officeart/2005/8/layout/vList4#2"/>
    <dgm:cxn modelId="{3BD8C2B6-222D-4231-A1D1-151F3054CF1B}" type="presOf" srcId="{7F02949F-3334-4467-93A1-BE250C72A794}" destId="{3A81A68C-B454-4899-B148-E580F2FC9261}" srcOrd="1" destOrd="0" presId="urn:microsoft.com/office/officeart/2005/8/layout/vList4#2"/>
    <dgm:cxn modelId="{1B90E1DA-E8AB-4692-AAEE-88678F03717E}" srcId="{5287975A-CD49-47D5-8E67-D0E409137FE1}" destId="{0ED4451E-FD09-4CB3-8861-0E6133CFB5AD}" srcOrd="0" destOrd="0" parTransId="{73BB2587-AFCE-441D-B74E-67C4E903EBAC}" sibTransId="{DE67AE68-DFA6-4B0A-8C2C-6EB0772FABD7}"/>
    <dgm:cxn modelId="{C5C94B11-8960-4E07-BE69-4D60F5FAB550}" type="presOf" srcId="{54604AF2-F174-459F-AA98-6762012E22DD}" destId="{B8E08D98-C1BA-4042-840B-E5171B70B1E4}" srcOrd="1" destOrd="1" presId="urn:microsoft.com/office/officeart/2005/8/layout/vList4#2"/>
    <dgm:cxn modelId="{03E1D483-0F3F-4E52-9BF4-0D3396965DB2}" type="presOf" srcId="{127AB212-F1B4-4C8C-93E9-F8A58153B312}" destId="{FFA6CFF7-237A-4854-B1EA-4EF6D4283D61}" srcOrd="0" destOrd="2" presId="urn:microsoft.com/office/officeart/2005/8/layout/vList4#2"/>
    <dgm:cxn modelId="{E6C9498F-DE4B-4D74-8135-CA9739922351}" type="presOf" srcId="{A3629D1E-C2D3-444B-9489-51F2E10CB392}" destId="{B8E08D98-C1BA-4042-840B-E5171B70B1E4}" srcOrd="1" destOrd="0" presId="urn:microsoft.com/office/officeart/2005/8/layout/vList4#2"/>
    <dgm:cxn modelId="{8669AF9C-A742-40C7-9FEB-E71F1AF4D848}" type="presOf" srcId="{7311A345-22A8-4AA5-9230-27D40425510F}" destId="{FFF22A59-D63D-4917-8A4E-744BF8B41224}" srcOrd="0" destOrd="0" presId="urn:microsoft.com/office/officeart/2005/8/layout/vList4#2"/>
    <dgm:cxn modelId="{D49FF3FA-8CD7-489C-89B7-EC4FF972CF1E}" srcId="{301812E2-4CA3-455C-AE76-786B6E31E159}" destId="{5287975A-CD49-47D5-8E67-D0E409137FE1}" srcOrd="2" destOrd="0" parTransId="{4F1D0355-D859-492F-8301-7B05A73404A3}" sibTransId="{3D313E92-977A-4600-8399-88F8B619C6F9}"/>
    <dgm:cxn modelId="{05288373-B0A4-499A-83F7-44B7A5965269}" srcId="{A3629D1E-C2D3-444B-9489-51F2E10CB392}" destId="{127AB212-F1B4-4C8C-93E9-F8A58153B312}" srcOrd="1" destOrd="0" parTransId="{19D1243F-7D0D-4DE4-A06C-5FDDF62281C0}" sibTransId="{15C4DD7C-884E-4047-A634-7D4BF3F2487F}"/>
    <dgm:cxn modelId="{7F960C0A-4F24-40C0-BE1B-E36729E28139}" type="presOf" srcId="{0ED4451E-FD09-4CB3-8861-0E6133CFB5AD}" destId="{B1B950A8-A10B-4CAA-8746-8F999E60006C}" srcOrd="1" destOrd="1" presId="urn:microsoft.com/office/officeart/2005/8/layout/vList4#2"/>
    <dgm:cxn modelId="{02C58703-4844-4994-B3E0-ED374F75C851}" type="presOf" srcId="{5287975A-CD49-47D5-8E67-D0E409137FE1}" destId="{79B2D23E-0945-4356-B302-759F7A1BC7F5}" srcOrd="0" destOrd="0" presId="urn:microsoft.com/office/officeart/2005/8/layout/vList4#2"/>
    <dgm:cxn modelId="{EF033ECD-56DB-4746-BA97-3813AAAFB394}" type="presOf" srcId="{A0F167B3-C400-426D-BF2C-854C7766BF12}" destId="{B1B950A8-A10B-4CAA-8746-8F999E60006C}" srcOrd="1" destOrd="2" presId="urn:microsoft.com/office/officeart/2005/8/layout/vList4#2"/>
    <dgm:cxn modelId="{00785635-1A90-4CE7-BB73-9FF3C93AEB82}" type="presOf" srcId="{F60BECF7-1B2C-42F8-9992-D0A10901A712}" destId="{3A81A68C-B454-4899-B148-E580F2FC9261}" srcOrd="1" destOrd="2" presId="urn:microsoft.com/office/officeart/2005/8/layout/vList4#2"/>
    <dgm:cxn modelId="{43185377-376E-4E69-AFEC-ACAED0461ABC}" srcId="{A3629D1E-C2D3-444B-9489-51F2E10CB392}" destId="{54604AF2-F174-459F-AA98-6762012E22DD}" srcOrd="0" destOrd="0" parTransId="{8F36469C-168B-4287-9720-3263834F6988}" sibTransId="{20901F06-7E32-4FA2-AF8F-0B26BDE89365}"/>
    <dgm:cxn modelId="{3BBCE6B7-BDD9-433E-B9D2-4F10AC7DF100}" srcId="{5287975A-CD49-47D5-8E67-D0E409137FE1}" destId="{A0F167B3-C400-426D-BF2C-854C7766BF12}" srcOrd="1" destOrd="0" parTransId="{4EA036CE-398E-40B5-BC47-7885E359EDAE}" sibTransId="{1297BBFA-8016-4B84-A550-0B22FB1CA0CD}"/>
    <dgm:cxn modelId="{654D510F-236C-4064-8316-80267FE15F39}" type="presOf" srcId="{A3629D1E-C2D3-444B-9489-51F2E10CB392}" destId="{FFA6CFF7-237A-4854-B1EA-4EF6D4283D61}" srcOrd="0" destOrd="0" presId="urn:microsoft.com/office/officeart/2005/8/layout/vList4#2"/>
    <dgm:cxn modelId="{C32B2785-D4D3-4617-99A0-363F6ED7DE64}" type="presOf" srcId="{54604AF2-F174-459F-AA98-6762012E22DD}" destId="{FFA6CFF7-237A-4854-B1EA-4EF6D4283D61}" srcOrd="0" destOrd="1" presId="urn:microsoft.com/office/officeart/2005/8/layout/vList4#2"/>
    <dgm:cxn modelId="{BA6DB1C8-55D3-4B82-848A-933BDABE3C18}" type="presOf" srcId="{301812E2-4CA3-455C-AE76-786B6E31E159}" destId="{D5DBFD63-1087-4445-B702-FB14DC8B6E02}" srcOrd="0" destOrd="0" presId="urn:microsoft.com/office/officeart/2005/8/layout/vList4#2"/>
    <dgm:cxn modelId="{F9201324-D831-4E6D-A29E-2BBB48588B0B}" type="presOf" srcId="{F60BECF7-1B2C-42F8-9992-D0A10901A712}" destId="{483AE872-151B-439C-A541-A5395C729982}" srcOrd="0" destOrd="2" presId="urn:microsoft.com/office/officeart/2005/8/layout/vList4#2"/>
    <dgm:cxn modelId="{F3D4B1FD-0091-478F-B7BB-FFFF0E234E55}" srcId="{7F02949F-3334-4467-93A1-BE250C72A794}" destId="{F60BECF7-1B2C-42F8-9992-D0A10901A712}" srcOrd="1" destOrd="0" parTransId="{C8EAA649-2A62-420E-9358-8D7E3D6C7C46}" sibTransId="{047CD673-5249-4CC7-8E78-861DB2E330D4}"/>
    <dgm:cxn modelId="{6E2CF7CC-6B18-4517-866B-DBF74D9C50EE}" type="presOf" srcId="{0ED4451E-FD09-4CB3-8861-0E6133CFB5AD}" destId="{79B2D23E-0945-4356-B302-759F7A1BC7F5}" srcOrd="0" destOrd="1" presId="urn:microsoft.com/office/officeart/2005/8/layout/vList4#2"/>
    <dgm:cxn modelId="{FEAEB3A3-776F-4D53-9233-F5BA8B67D22C}" srcId="{301812E2-4CA3-455C-AE76-786B6E31E159}" destId="{7311A345-22A8-4AA5-9230-27D40425510F}" srcOrd="3" destOrd="0" parTransId="{77CF58E7-1F04-42CD-8516-E0156F11EB20}" sibTransId="{7B393631-F230-4F33-A2DA-4582895D007D}"/>
    <dgm:cxn modelId="{3469E591-75A2-4511-AF87-70F2941CEDC5}" type="presOf" srcId="{D419DBCC-1A97-47B9-B58D-83647674A145}" destId="{3A81A68C-B454-4899-B148-E580F2FC9261}" srcOrd="1" destOrd="1" presId="urn:microsoft.com/office/officeart/2005/8/layout/vList4#2"/>
    <dgm:cxn modelId="{DED63462-3039-4FB4-8FA1-D6B2FF72F42C}" srcId="{301812E2-4CA3-455C-AE76-786B6E31E159}" destId="{A3629D1E-C2D3-444B-9489-51F2E10CB392}" srcOrd="0" destOrd="0" parTransId="{74D7FCEB-CD2D-4931-B182-0B72105CCDE7}" sibTransId="{78BDFED7-113B-4178-A9DD-AAFBB4798228}"/>
    <dgm:cxn modelId="{CB956450-43B3-48F0-90B8-633CCEBB4989}" type="presOf" srcId="{73C4BD8D-C6B4-45C7-ACA5-ADDD62539787}" destId="{B1B950A8-A10B-4CAA-8746-8F999E60006C}" srcOrd="1" destOrd="3" presId="urn:microsoft.com/office/officeart/2005/8/layout/vList4#2"/>
    <dgm:cxn modelId="{19B90A8F-E800-4B58-A9FD-838C5ABDAF54}" type="presOf" srcId="{A0F167B3-C400-426D-BF2C-854C7766BF12}" destId="{79B2D23E-0945-4356-B302-759F7A1BC7F5}" srcOrd="0" destOrd="2" presId="urn:microsoft.com/office/officeart/2005/8/layout/vList4#2"/>
    <dgm:cxn modelId="{74F20AB2-5CEC-49EF-BC21-D2FB64DBC8A1}" type="presOf" srcId="{5287975A-CD49-47D5-8E67-D0E409137FE1}" destId="{B1B950A8-A10B-4CAA-8746-8F999E60006C}" srcOrd="1" destOrd="0" presId="urn:microsoft.com/office/officeart/2005/8/layout/vList4#2"/>
    <dgm:cxn modelId="{CDD22503-79B6-42DD-B3BF-355EFD27C894}" type="presOf" srcId="{127AB212-F1B4-4C8C-93E9-F8A58153B312}" destId="{B8E08D98-C1BA-4042-840B-E5171B70B1E4}" srcOrd="1" destOrd="2" presId="urn:microsoft.com/office/officeart/2005/8/layout/vList4#2"/>
    <dgm:cxn modelId="{C5A5EDAB-1D3E-4783-A6E9-8FB57AEA7986}" type="presParOf" srcId="{D5DBFD63-1087-4445-B702-FB14DC8B6E02}" destId="{804B5328-8A6D-4242-B8AE-A018ACCEF155}" srcOrd="0" destOrd="0" presId="urn:microsoft.com/office/officeart/2005/8/layout/vList4#2"/>
    <dgm:cxn modelId="{B57EB8D7-3361-47B0-BDDC-7B7373DA7A83}" type="presParOf" srcId="{804B5328-8A6D-4242-B8AE-A018ACCEF155}" destId="{FFA6CFF7-237A-4854-B1EA-4EF6D4283D61}" srcOrd="0" destOrd="0" presId="urn:microsoft.com/office/officeart/2005/8/layout/vList4#2"/>
    <dgm:cxn modelId="{0763EBD9-6249-4FB9-AF60-FD11DF110308}" type="presParOf" srcId="{804B5328-8A6D-4242-B8AE-A018ACCEF155}" destId="{4903BBDC-742D-49B8-A4AC-60FF8B5A9849}" srcOrd="1" destOrd="0" presId="urn:microsoft.com/office/officeart/2005/8/layout/vList4#2"/>
    <dgm:cxn modelId="{5C456165-2DD9-48EA-8D2B-E78A3887ADF1}" type="presParOf" srcId="{804B5328-8A6D-4242-B8AE-A018ACCEF155}" destId="{B8E08D98-C1BA-4042-840B-E5171B70B1E4}" srcOrd="2" destOrd="0" presId="urn:microsoft.com/office/officeart/2005/8/layout/vList4#2"/>
    <dgm:cxn modelId="{33FFB51C-6E05-4A31-A3B3-00308329FAB1}" type="presParOf" srcId="{D5DBFD63-1087-4445-B702-FB14DC8B6E02}" destId="{D64D23F9-695D-4774-A8EF-278B3C74F017}" srcOrd="1" destOrd="0" presId="urn:microsoft.com/office/officeart/2005/8/layout/vList4#2"/>
    <dgm:cxn modelId="{D12A5F38-82A2-4131-9049-81979E50DEC7}" type="presParOf" srcId="{D5DBFD63-1087-4445-B702-FB14DC8B6E02}" destId="{74329CF1-EA6A-4C35-B00A-E0ECBF9FFBE5}" srcOrd="2" destOrd="0" presId="urn:microsoft.com/office/officeart/2005/8/layout/vList4#2"/>
    <dgm:cxn modelId="{5FFB631D-CCF6-4A48-8CBE-6451E9EBA75F}" type="presParOf" srcId="{74329CF1-EA6A-4C35-B00A-E0ECBF9FFBE5}" destId="{483AE872-151B-439C-A541-A5395C729982}" srcOrd="0" destOrd="0" presId="urn:microsoft.com/office/officeart/2005/8/layout/vList4#2"/>
    <dgm:cxn modelId="{850E2A76-C632-477E-AE4A-C6FEA1B8AB99}" type="presParOf" srcId="{74329CF1-EA6A-4C35-B00A-E0ECBF9FFBE5}" destId="{25133B2A-72AB-4D06-8AF4-BDFE8FEF4511}" srcOrd="1" destOrd="0" presId="urn:microsoft.com/office/officeart/2005/8/layout/vList4#2"/>
    <dgm:cxn modelId="{BE78B883-398F-432E-B3A7-2EB80AF637B9}" type="presParOf" srcId="{74329CF1-EA6A-4C35-B00A-E0ECBF9FFBE5}" destId="{3A81A68C-B454-4899-B148-E580F2FC9261}" srcOrd="2" destOrd="0" presId="urn:microsoft.com/office/officeart/2005/8/layout/vList4#2"/>
    <dgm:cxn modelId="{83EC79FD-A93B-4849-AEC3-21A70FE759BB}" type="presParOf" srcId="{D5DBFD63-1087-4445-B702-FB14DC8B6E02}" destId="{57DF7D28-9900-4049-8617-7E5D893B3AAF}" srcOrd="3" destOrd="0" presId="urn:microsoft.com/office/officeart/2005/8/layout/vList4#2"/>
    <dgm:cxn modelId="{5AD2C792-6733-48C9-B1A2-EFC6126C93A5}" type="presParOf" srcId="{D5DBFD63-1087-4445-B702-FB14DC8B6E02}" destId="{7AD4C2DC-1925-4119-8A34-386E6558DBA5}" srcOrd="4" destOrd="0" presId="urn:microsoft.com/office/officeart/2005/8/layout/vList4#2"/>
    <dgm:cxn modelId="{49F339B9-53FB-40B8-ABDE-C2BE2BE5E8FF}" type="presParOf" srcId="{7AD4C2DC-1925-4119-8A34-386E6558DBA5}" destId="{79B2D23E-0945-4356-B302-759F7A1BC7F5}" srcOrd="0" destOrd="0" presId="urn:microsoft.com/office/officeart/2005/8/layout/vList4#2"/>
    <dgm:cxn modelId="{F9172B2F-0372-41CA-9CF8-2CB9A284E072}" type="presParOf" srcId="{7AD4C2DC-1925-4119-8A34-386E6558DBA5}" destId="{74ED0077-0FF7-43C9-85A8-9600BE6F4C53}" srcOrd="1" destOrd="0" presId="urn:microsoft.com/office/officeart/2005/8/layout/vList4#2"/>
    <dgm:cxn modelId="{F686941D-B72A-4D4B-AD6F-FD657A273067}" type="presParOf" srcId="{7AD4C2DC-1925-4119-8A34-386E6558DBA5}" destId="{B1B950A8-A10B-4CAA-8746-8F999E60006C}" srcOrd="2" destOrd="0" presId="urn:microsoft.com/office/officeart/2005/8/layout/vList4#2"/>
    <dgm:cxn modelId="{A3420293-BA16-4169-BE44-5485C6D21AB2}" type="presParOf" srcId="{D5DBFD63-1087-4445-B702-FB14DC8B6E02}" destId="{E89C4B02-2EB4-4EBC-AFD3-3D9F0F87C562}" srcOrd="5" destOrd="0" presId="urn:microsoft.com/office/officeart/2005/8/layout/vList4#2"/>
    <dgm:cxn modelId="{D8B74A89-171C-43A6-87E5-823A82A1295A}" type="presParOf" srcId="{D5DBFD63-1087-4445-B702-FB14DC8B6E02}" destId="{D4967F66-8A0F-429F-A715-33697625B0BF}" srcOrd="6" destOrd="0" presId="urn:microsoft.com/office/officeart/2005/8/layout/vList4#2"/>
    <dgm:cxn modelId="{E690D87D-960A-4DA4-B393-E0B0DAC45341}" type="presParOf" srcId="{D4967F66-8A0F-429F-A715-33697625B0BF}" destId="{FFF22A59-D63D-4917-8A4E-744BF8B41224}" srcOrd="0" destOrd="0" presId="urn:microsoft.com/office/officeart/2005/8/layout/vList4#2"/>
    <dgm:cxn modelId="{B99DF2EA-6294-46AC-82CE-FB15AAB625DE}" type="presParOf" srcId="{D4967F66-8A0F-429F-A715-33697625B0BF}" destId="{F9092500-E5AA-4D14-A78D-A09318CDDE34}" srcOrd="1" destOrd="0" presId="urn:microsoft.com/office/officeart/2005/8/layout/vList4#2"/>
    <dgm:cxn modelId="{9BC1189F-3528-4B52-8C89-B02688E71D97}" type="presParOf" srcId="{D4967F66-8A0F-429F-A715-33697625B0BF}" destId="{A97967C7-EE0B-4C1F-AA72-FEBBF0A1707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AEB0AB-7379-47A1-8953-1884ED850CE6}" type="doc">
      <dgm:prSet loTypeId="urn:microsoft.com/office/officeart/2011/layout/RadialPictureLis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ms-MY"/>
        </a:p>
      </dgm:t>
    </dgm:pt>
    <dgm:pt modelId="{DEF5F821-D189-4EC9-B4F2-6B7ABFB67645}">
      <dgm:prSet phldrT="[Text]"/>
      <dgm:spPr/>
      <dgm:t>
        <a:bodyPr/>
        <a:lstStyle/>
        <a:p>
          <a:r>
            <a:rPr lang="en-US" dirty="0" smtClean="0"/>
            <a:t>Audit </a:t>
          </a:r>
          <a:r>
            <a:rPr lang="en-US" dirty="0" err="1" smtClean="0"/>
            <a:t>Dalaman</a:t>
          </a:r>
          <a:r>
            <a:rPr lang="en-US" dirty="0" smtClean="0"/>
            <a:t> 2014</a:t>
          </a:r>
          <a:endParaRPr lang="ms-MY" dirty="0"/>
        </a:p>
      </dgm:t>
    </dgm:pt>
    <dgm:pt modelId="{0CECC2AB-1601-4A6F-89AC-CDE2D11BFB14}" type="parTrans" cxnId="{1FEAB6F5-8CA3-4D59-B793-A78000DBC3A3}">
      <dgm:prSet/>
      <dgm:spPr/>
      <dgm:t>
        <a:bodyPr/>
        <a:lstStyle/>
        <a:p>
          <a:endParaRPr lang="ms-MY"/>
        </a:p>
      </dgm:t>
    </dgm:pt>
    <dgm:pt modelId="{9FDCF482-7FEC-4047-AB1F-73553D6D19F8}" type="sibTrans" cxnId="{1FEAB6F5-8CA3-4D59-B793-A78000DBC3A3}">
      <dgm:prSet/>
      <dgm:spPr/>
      <dgm:t>
        <a:bodyPr/>
        <a:lstStyle/>
        <a:p>
          <a:endParaRPr lang="ms-MY"/>
        </a:p>
      </dgm:t>
    </dgm:pt>
    <dgm:pt modelId="{B0FE3354-8619-4F68-BC77-DEE913D2CD33}">
      <dgm:prSet phldrT="[Text]" custT="1"/>
      <dgm:spPr/>
      <dgm:t>
        <a:bodyPr/>
        <a:lstStyle/>
        <a:p>
          <a:r>
            <a:rPr lang="en-US" sz="1700" dirty="0" err="1" smtClean="0"/>
            <a:t>Tiada</a:t>
          </a:r>
          <a:r>
            <a:rPr lang="en-US" sz="1700" dirty="0" smtClean="0"/>
            <a:t> </a:t>
          </a:r>
          <a:r>
            <a:rPr lang="en-US" sz="1700" dirty="0" err="1" smtClean="0"/>
            <a:t>Rekod</a:t>
          </a:r>
          <a:r>
            <a:rPr lang="en-US" sz="1700" dirty="0" smtClean="0"/>
            <a:t> </a:t>
          </a:r>
          <a:r>
            <a:rPr lang="en-US" sz="1700" dirty="0" err="1" smtClean="0"/>
            <a:t>Tentukur</a:t>
          </a:r>
          <a:r>
            <a:rPr lang="en-US" sz="1700" dirty="0" smtClean="0"/>
            <a:t> di </a:t>
          </a:r>
          <a:r>
            <a:rPr lang="en-US" sz="1700" dirty="0" err="1" smtClean="0"/>
            <a:t>buat</a:t>
          </a:r>
          <a:r>
            <a:rPr lang="en-US" sz="1700" dirty="0" smtClean="0"/>
            <a:t> </a:t>
          </a:r>
        </a:p>
        <a:p>
          <a:r>
            <a:rPr lang="en-US" sz="1700" dirty="0" smtClean="0"/>
            <a:t>(</a:t>
          </a:r>
          <a:r>
            <a:rPr lang="en-US" sz="1700" dirty="0" err="1" smtClean="0"/>
            <a:t>Klausa</a:t>
          </a:r>
          <a:r>
            <a:rPr lang="en-US" sz="1700" dirty="0" smtClean="0"/>
            <a:t> 7.6) </a:t>
          </a:r>
        </a:p>
        <a:p>
          <a:r>
            <a:rPr lang="en-US" sz="2800" b="1" dirty="0" smtClean="0">
              <a:solidFill>
                <a:srgbClr val="FF0000"/>
              </a:solidFill>
            </a:rPr>
            <a:t>– 7 PTJ</a:t>
          </a:r>
          <a:endParaRPr lang="ms-MY" sz="2800" b="1" dirty="0">
            <a:solidFill>
              <a:srgbClr val="FF0000"/>
            </a:solidFill>
          </a:endParaRPr>
        </a:p>
      </dgm:t>
    </dgm:pt>
    <dgm:pt modelId="{532FD3C6-1A5E-4BFF-BCD7-473D0DDE9824}" type="parTrans" cxnId="{11107DEC-ECE8-4C63-9703-F9C4A4939A05}">
      <dgm:prSet/>
      <dgm:spPr/>
      <dgm:t>
        <a:bodyPr/>
        <a:lstStyle/>
        <a:p>
          <a:endParaRPr lang="ms-MY"/>
        </a:p>
      </dgm:t>
    </dgm:pt>
    <dgm:pt modelId="{D3618684-404E-4504-8801-37A03F087FAC}" type="sibTrans" cxnId="{11107DEC-ECE8-4C63-9703-F9C4A4939A05}">
      <dgm:prSet/>
      <dgm:spPr/>
      <dgm:t>
        <a:bodyPr/>
        <a:lstStyle/>
        <a:p>
          <a:endParaRPr lang="ms-MY"/>
        </a:p>
      </dgm:t>
    </dgm:pt>
    <dgm:pt modelId="{65A925B7-72C4-4A8D-9E68-CA7AD94FE5BB}">
      <dgm:prSet phldrT="[Text]" custT="1"/>
      <dgm:spPr/>
      <dgm:t>
        <a:bodyPr/>
        <a:lstStyle/>
        <a:p>
          <a:r>
            <a:rPr lang="en-US" sz="1700" dirty="0" smtClean="0"/>
            <a:t>1. </a:t>
          </a:r>
          <a:r>
            <a:rPr lang="en-US" sz="1700" dirty="0" err="1" smtClean="0"/>
            <a:t>Tiada</a:t>
          </a:r>
          <a:r>
            <a:rPr lang="en-US" sz="1700" dirty="0" smtClean="0"/>
            <a:t> </a:t>
          </a:r>
          <a:r>
            <a:rPr lang="en-US" sz="1700" dirty="0" err="1" smtClean="0"/>
            <a:t>rekod</a:t>
          </a:r>
          <a:r>
            <a:rPr lang="en-US" sz="1700" dirty="0" smtClean="0"/>
            <a:t> </a:t>
          </a:r>
          <a:r>
            <a:rPr lang="en-US" sz="1700" dirty="0" err="1" smtClean="0"/>
            <a:t>sijil</a:t>
          </a:r>
          <a:endParaRPr lang="en-US" sz="1700" dirty="0" smtClean="0"/>
        </a:p>
        <a:p>
          <a:r>
            <a:rPr lang="en-US" sz="1700" dirty="0" smtClean="0"/>
            <a:t>2. Fail </a:t>
          </a:r>
          <a:r>
            <a:rPr lang="en-US" sz="1700" dirty="0" err="1" smtClean="0"/>
            <a:t>tidak</a:t>
          </a:r>
          <a:r>
            <a:rPr lang="en-US" sz="1700" dirty="0" smtClean="0"/>
            <a:t> </a:t>
          </a:r>
          <a:r>
            <a:rPr lang="en-US" sz="1700" dirty="0" err="1" smtClean="0"/>
            <a:t>dikemaskini</a:t>
          </a:r>
          <a:endParaRPr lang="en-US" sz="1700" dirty="0" smtClean="0"/>
        </a:p>
        <a:p>
          <a:r>
            <a:rPr lang="en-US" sz="1700" dirty="0" smtClean="0"/>
            <a:t>(</a:t>
          </a:r>
          <a:r>
            <a:rPr lang="en-US" sz="1700" dirty="0" err="1" smtClean="0"/>
            <a:t>Klausa</a:t>
          </a:r>
          <a:r>
            <a:rPr lang="en-US" sz="1700" dirty="0" smtClean="0"/>
            <a:t> 4.2.4)</a:t>
          </a:r>
        </a:p>
        <a:p>
          <a:r>
            <a:rPr lang="en-US" sz="2800" b="1" dirty="0" smtClean="0">
              <a:solidFill>
                <a:srgbClr val="FF0000"/>
              </a:solidFill>
            </a:rPr>
            <a:t>- 2 PTJ </a:t>
          </a:r>
          <a:endParaRPr lang="ms-MY" sz="2800" b="1" dirty="0">
            <a:solidFill>
              <a:srgbClr val="FF0000"/>
            </a:solidFill>
          </a:endParaRPr>
        </a:p>
      </dgm:t>
    </dgm:pt>
    <dgm:pt modelId="{770E9667-9016-4E6B-A959-7D947B88B655}" type="parTrans" cxnId="{B58E5CAE-BC46-4C7A-BE72-378188BF17D8}">
      <dgm:prSet/>
      <dgm:spPr/>
      <dgm:t>
        <a:bodyPr/>
        <a:lstStyle/>
        <a:p>
          <a:endParaRPr lang="ms-MY"/>
        </a:p>
      </dgm:t>
    </dgm:pt>
    <dgm:pt modelId="{C432F776-6FB6-42B8-A2F4-10F8485AADD1}" type="sibTrans" cxnId="{B58E5CAE-BC46-4C7A-BE72-378188BF17D8}">
      <dgm:prSet/>
      <dgm:spPr/>
      <dgm:t>
        <a:bodyPr/>
        <a:lstStyle/>
        <a:p>
          <a:endParaRPr lang="ms-MY"/>
        </a:p>
      </dgm:t>
    </dgm:pt>
    <dgm:pt modelId="{A6706442-2820-4FEF-9EB9-356E9D27DDDC}">
      <dgm:prSet phldrT="[Text]" custT="1"/>
      <dgm:spPr/>
      <dgm:t>
        <a:bodyPr/>
        <a:lstStyle/>
        <a:p>
          <a:r>
            <a:rPr lang="en-US" sz="1600" dirty="0" err="1" smtClean="0"/>
            <a:t>Pemantauan</a:t>
          </a:r>
          <a:r>
            <a:rPr lang="en-US" sz="1600" dirty="0" smtClean="0"/>
            <a:t> </a:t>
          </a:r>
          <a:r>
            <a:rPr lang="en-US" sz="1600" dirty="0" err="1" smtClean="0"/>
            <a:t>tidak</a:t>
          </a:r>
          <a:r>
            <a:rPr lang="en-US" sz="1600" dirty="0" smtClean="0"/>
            <a:t> </a:t>
          </a:r>
          <a:r>
            <a:rPr lang="en-US" sz="1600" dirty="0" err="1" smtClean="0"/>
            <a:t>dilaksanakan</a:t>
          </a:r>
          <a:r>
            <a:rPr lang="en-US" sz="1600" dirty="0" smtClean="0"/>
            <a:t> </a:t>
          </a:r>
        </a:p>
        <a:p>
          <a:r>
            <a:rPr lang="en-US" sz="1600" dirty="0" smtClean="0"/>
            <a:t>(</a:t>
          </a:r>
          <a:r>
            <a:rPr lang="en-US" sz="1600" dirty="0" err="1" smtClean="0"/>
            <a:t>Klausa</a:t>
          </a:r>
          <a:r>
            <a:rPr lang="en-US" sz="1600" dirty="0" smtClean="0"/>
            <a:t> 8.2.3)</a:t>
          </a:r>
        </a:p>
        <a:p>
          <a:r>
            <a:rPr lang="en-US" sz="2800" b="1" dirty="0" smtClean="0">
              <a:solidFill>
                <a:srgbClr val="FF0000"/>
              </a:solidFill>
            </a:rPr>
            <a:t>- 1 PTJ</a:t>
          </a:r>
          <a:endParaRPr lang="ms-MY" sz="2800" b="1" dirty="0">
            <a:solidFill>
              <a:srgbClr val="FF0000"/>
            </a:solidFill>
          </a:endParaRPr>
        </a:p>
      </dgm:t>
    </dgm:pt>
    <dgm:pt modelId="{2D3A0D87-98E2-434B-89FF-D34A0E172D07}" type="parTrans" cxnId="{E6684070-948E-4978-8E81-70AD020CFE69}">
      <dgm:prSet/>
      <dgm:spPr/>
      <dgm:t>
        <a:bodyPr/>
        <a:lstStyle/>
        <a:p>
          <a:endParaRPr lang="ms-MY"/>
        </a:p>
      </dgm:t>
    </dgm:pt>
    <dgm:pt modelId="{04BAC192-11DC-4B09-AC69-52BD3C33AEFE}" type="sibTrans" cxnId="{E6684070-948E-4978-8E81-70AD020CFE69}">
      <dgm:prSet/>
      <dgm:spPr/>
      <dgm:t>
        <a:bodyPr/>
        <a:lstStyle/>
        <a:p>
          <a:endParaRPr lang="ms-MY"/>
        </a:p>
      </dgm:t>
    </dgm:pt>
    <dgm:pt modelId="{C2B3A98E-B9E8-4AA7-949C-84C2E0B8DA30}" type="pres">
      <dgm:prSet presAssocID="{29AEB0AB-7379-47A1-8953-1884ED850CE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MY"/>
        </a:p>
      </dgm:t>
    </dgm:pt>
    <dgm:pt modelId="{9072CAFA-4FC5-4B9E-B834-DA66CD61E51A}" type="pres">
      <dgm:prSet presAssocID="{DEF5F821-D189-4EC9-B4F2-6B7ABFB67645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ms-MY"/>
        </a:p>
      </dgm:t>
    </dgm:pt>
    <dgm:pt modelId="{94D3F639-565C-45A4-9C46-6B1953597C02}" type="pres">
      <dgm:prSet presAssocID="{B0FE3354-8619-4F68-BC77-DEE913D2CD33}" presName="Accent" presStyleLbl="node1" presStyleIdx="1" presStyleCnt="2"/>
      <dgm:spPr/>
    </dgm:pt>
    <dgm:pt modelId="{40889BBF-7417-4F41-98CB-FB0A2EF9A24B}" type="pres">
      <dgm:prSet presAssocID="{B0FE3354-8619-4F68-BC77-DEE913D2CD33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5449F72D-C99A-4E5F-A729-9885DC96A893}" type="pres">
      <dgm:prSet presAssocID="{B0FE3354-8619-4F68-BC77-DEE913D2CD33}" presName="Child1" presStyleLbl="revTx" presStyleIdx="0" presStyleCnt="3" custScaleX="121675" custLinFactNeighborX="12430" custLinFactNeighborY="5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21DD53A0-6B3C-4FAE-A1FA-8F32B16E9584}" type="pres">
      <dgm:prSet presAssocID="{65A925B7-72C4-4A8D-9E68-CA7AD94FE5BB}" presName="Image2" presStyleCnt="0"/>
      <dgm:spPr/>
    </dgm:pt>
    <dgm:pt modelId="{EE9F9369-350B-4112-B32A-981A7947B1B4}" type="pres">
      <dgm:prSet presAssocID="{65A925B7-72C4-4A8D-9E68-CA7AD94FE5BB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BA7B90A4-0B0B-4A7A-9DDF-4B9C4F1DCD56}" type="pres">
      <dgm:prSet presAssocID="{65A925B7-72C4-4A8D-9E68-CA7AD94FE5BB}" presName="Child2" presStyleLbl="revTx" presStyleIdx="1" presStyleCnt="3" custScaleX="197017" custLinFactNeighborX="50598" custLinFactNeighborY="5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B8111747-0E88-427C-AA7D-2C20EDED43D0}" type="pres">
      <dgm:prSet presAssocID="{A6706442-2820-4FEF-9EB9-356E9D27DDDC}" presName="Image3" presStyleCnt="0"/>
      <dgm:spPr/>
    </dgm:pt>
    <dgm:pt modelId="{F5354CE0-444B-4F44-8783-4E02974D19A8}" type="pres">
      <dgm:prSet presAssocID="{A6706442-2820-4FEF-9EB9-356E9D27DDDC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MY"/>
        </a:p>
      </dgm:t>
    </dgm:pt>
    <dgm:pt modelId="{96E2B838-8585-4AFA-B843-93EC8FD9FC7F}" type="pres">
      <dgm:prSet presAssocID="{A6706442-2820-4FEF-9EB9-356E9D27DDDC}" presName="Child3" presStyleLbl="revTx" presStyleIdx="2" presStyleCnt="3" custScaleX="159779" custLinFactNeighborX="29725" custLinFactNeighborY="7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34AC16B5-AC5B-4341-A8B0-95C8DE26EEAF}" type="presOf" srcId="{A6706442-2820-4FEF-9EB9-356E9D27DDDC}" destId="{96E2B838-8585-4AFA-B843-93EC8FD9FC7F}" srcOrd="0" destOrd="0" presId="urn:microsoft.com/office/officeart/2011/layout/RadialPictureList"/>
    <dgm:cxn modelId="{6418A193-F72C-4EAD-8137-1D9BE1BCE223}" type="presOf" srcId="{B0FE3354-8619-4F68-BC77-DEE913D2CD33}" destId="{5449F72D-C99A-4E5F-A729-9885DC96A893}" srcOrd="0" destOrd="0" presId="urn:microsoft.com/office/officeart/2011/layout/RadialPictureList"/>
    <dgm:cxn modelId="{F6F44EE1-4436-4E56-94E3-4DC6FD31849F}" type="presOf" srcId="{65A925B7-72C4-4A8D-9E68-CA7AD94FE5BB}" destId="{BA7B90A4-0B0B-4A7A-9DDF-4B9C4F1DCD56}" srcOrd="0" destOrd="0" presId="urn:microsoft.com/office/officeart/2011/layout/RadialPictureList"/>
    <dgm:cxn modelId="{1FEAB6F5-8CA3-4D59-B793-A78000DBC3A3}" srcId="{29AEB0AB-7379-47A1-8953-1884ED850CE6}" destId="{DEF5F821-D189-4EC9-B4F2-6B7ABFB67645}" srcOrd="0" destOrd="0" parTransId="{0CECC2AB-1601-4A6F-89AC-CDE2D11BFB14}" sibTransId="{9FDCF482-7FEC-4047-AB1F-73553D6D19F8}"/>
    <dgm:cxn modelId="{B58E5CAE-BC46-4C7A-BE72-378188BF17D8}" srcId="{DEF5F821-D189-4EC9-B4F2-6B7ABFB67645}" destId="{65A925B7-72C4-4A8D-9E68-CA7AD94FE5BB}" srcOrd="1" destOrd="0" parTransId="{770E9667-9016-4E6B-A959-7D947B88B655}" sibTransId="{C432F776-6FB6-42B8-A2F4-10F8485AADD1}"/>
    <dgm:cxn modelId="{11107DEC-ECE8-4C63-9703-F9C4A4939A05}" srcId="{DEF5F821-D189-4EC9-B4F2-6B7ABFB67645}" destId="{B0FE3354-8619-4F68-BC77-DEE913D2CD33}" srcOrd="0" destOrd="0" parTransId="{532FD3C6-1A5E-4BFF-BCD7-473D0DDE9824}" sibTransId="{D3618684-404E-4504-8801-37A03F087FAC}"/>
    <dgm:cxn modelId="{E6684070-948E-4978-8E81-70AD020CFE69}" srcId="{DEF5F821-D189-4EC9-B4F2-6B7ABFB67645}" destId="{A6706442-2820-4FEF-9EB9-356E9D27DDDC}" srcOrd="2" destOrd="0" parTransId="{2D3A0D87-98E2-434B-89FF-D34A0E172D07}" sibTransId="{04BAC192-11DC-4B09-AC69-52BD3C33AEFE}"/>
    <dgm:cxn modelId="{CED2193D-8B6D-4795-AFC7-508519D71EF0}" type="presOf" srcId="{DEF5F821-D189-4EC9-B4F2-6B7ABFB67645}" destId="{9072CAFA-4FC5-4B9E-B834-DA66CD61E51A}" srcOrd="0" destOrd="0" presId="urn:microsoft.com/office/officeart/2011/layout/RadialPictureList"/>
    <dgm:cxn modelId="{6D8C6D73-2F91-4E4C-A456-E8E5CF536D5F}" type="presOf" srcId="{29AEB0AB-7379-47A1-8953-1884ED850CE6}" destId="{C2B3A98E-B9E8-4AA7-949C-84C2E0B8DA30}" srcOrd="0" destOrd="0" presId="urn:microsoft.com/office/officeart/2011/layout/RadialPictureList"/>
    <dgm:cxn modelId="{A9CDFFF5-4DC8-46F5-BDA4-F91EAA790937}" type="presParOf" srcId="{C2B3A98E-B9E8-4AA7-949C-84C2E0B8DA30}" destId="{9072CAFA-4FC5-4B9E-B834-DA66CD61E51A}" srcOrd="0" destOrd="0" presId="urn:microsoft.com/office/officeart/2011/layout/RadialPictureList"/>
    <dgm:cxn modelId="{DEB567EF-199E-4365-ABF8-9AD5AA1B6544}" type="presParOf" srcId="{C2B3A98E-B9E8-4AA7-949C-84C2E0B8DA30}" destId="{94D3F639-565C-45A4-9C46-6B1953597C02}" srcOrd="1" destOrd="0" presId="urn:microsoft.com/office/officeart/2011/layout/RadialPictureList"/>
    <dgm:cxn modelId="{62D3CF8B-96CB-4282-93F7-20DC4150F6D8}" type="presParOf" srcId="{C2B3A98E-B9E8-4AA7-949C-84C2E0B8DA30}" destId="{40889BBF-7417-4F41-98CB-FB0A2EF9A24B}" srcOrd="2" destOrd="0" presId="urn:microsoft.com/office/officeart/2011/layout/RadialPictureList"/>
    <dgm:cxn modelId="{954AD118-AEAE-4C4A-BEA6-A30FACE28B7A}" type="presParOf" srcId="{C2B3A98E-B9E8-4AA7-949C-84C2E0B8DA30}" destId="{5449F72D-C99A-4E5F-A729-9885DC96A893}" srcOrd="3" destOrd="0" presId="urn:microsoft.com/office/officeart/2011/layout/RadialPictureList"/>
    <dgm:cxn modelId="{C660F433-CFBA-46E9-8268-790DC1273681}" type="presParOf" srcId="{C2B3A98E-B9E8-4AA7-949C-84C2E0B8DA30}" destId="{21DD53A0-6B3C-4FAE-A1FA-8F32B16E9584}" srcOrd="4" destOrd="0" presId="urn:microsoft.com/office/officeart/2011/layout/RadialPictureList"/>
    <dgm:cxn modelId="{D1200B0A-C7DD-4CBF-8DE5-34AB751EC401}" type="presParOf" srcId="{21DD53A0-6B3C-4FAE-A1FA-8F32B16E9584}" destId="{EE9F9369-350B-4112-B32A-981A7947B1B4}" srcOrd="0" destOrd="0" presId="urn:microsoft.com/office/officeart/2011/layout/RadialPictureList"/>
    <dgm:cxn modelId="{A38B9B5C-1C99-43DF-BCF8-D999EB2E0C2F}" type="presParOf" srcId="{C2B3A98E-B9E8-4AA7-949C-84C2E0B8DA30}" destId="{BA7B90A4-0B0B-4A7A-9DDF-4B9C4F1DCD56}" srcOrd="5" destOrd="0" presId="urn:microsoft.com/office/officeart/2011/layout/RadialPictureList"/>
    <dgm:cxn modelId="{CFF80227-3509-4453-91A5-0CA2DDD1C525}" type="presParOf" srcId="{C2B3A98E-B9E8-4AA7-949C-84C2E0B8DA30}" destId="{B8111747-0E88-427C-AA7D-2C20EDED43D0}" srcOrd="6" destOrd="0" presId="urn:microsoft.com/office/officeart/2011/layout/RadialPictureList"/>
    <dgm:cxn modelId="{16B5D464-BC96-40EE-8B5E-FF6099FC5BB7}" type="presParOf" srcId="{B8111747-0E88-427C-AA7D-2C20EDED43D0}" destId="{F5354CE0-444B-4F44-8783-4E02974D19A8}" srcOrd="0" destOrd="0" presId="urn:microsoft.com/office/officeart/2011/layout/RadialPictureList"/>
    <dgm:cxn modelId="{AAF71DA3-69F7-4D79-9D76-307CBA868B71}" type="presParOf" srcId="{C2B3A98E-B9E8-4AA7-949C-84C2E0B8DA30}" destId="{96E2B838-8585-4AFA-B843-93EC8FD9FC7F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AEB0AB-7379-47A1-8953-1884ED850CE6}" type="doc">
      <dgm:prSet loTypeId="urn:microsoft.com/office/officeart/2011/layout/RadialPictureLis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ms-MY"/>
        </a:p>
      </dgm:t>
    </dgm:pt>
    <dgm:pt modelId="{DEF5F821-D189-4EC9-B4F2-6B7ABFB67645}">
      <dgm:prSet phldrT="[Text]"/>
      <dgm:spPr/>
      <dgm:t>
        <a:bodyPr/>
        <a:lstStyle/>
        <a:p>
          <a:r>
            <a:rPr lang="en-US" dirty="0" smtClean="0"/>
            <a:t>Audit </a:t>
          </a:r>
          <a:r>
            <a:rPr lang="en-US" dirty="0" err="1" smtClean="0"/>
            <a:t>Pemantauan</a:t>
          </a:r>
          <a:r>
            <a:rPr lang="en-US" dirty="0" smtClean="0"/>
            <a:t> SIRIM 2014</a:t>
          </a:r>
          <a:endParaRPr lang="ms-MY" dirty="0"/>
        </a:p>
      </dgm:t>
    </dgm:pt>
    <dgm:pt modelId="{0CECC2AB-1601-4A6F-89AC-CDE2D11BFB14}" type="parTrans" cxnId="{1FEAB6F5-8CA3-4D59-B793-A78000DBC3A3}">
      <dgm:prSet/>
      <dgm:spPr/>
      <dgm:t>
        <a:bodyPr/>
        <a:lstStyle/>
        <a:p>
          <a:endParaRPr lang="ms-MY"/>
        </a:p>
      </dgm:t>
    </dgm:pt>
    <dgm:pt modelId="{9FDCF482-7FEC-4047-AB1F-73553D6D19F8}" type="sibTrans" cxnId="{1FEAB6F5-8CA3-4D59-B793-A78000DBC3A3}">
      <dgm:prSet/>
      <dgm:spPr/>
      <dgm:t>
        <a:bodyPr/>
        <a:lstStyle/>
        <a:p>
          <a:endParaRPr lang="ms-MY"/>
        </a:p>
      </dgm:t>
    </dgm:pt>
    <dgm:pt modelId="{B0FE3354-8619-4F68-BC77-DEE913D2CD33}">
      <dgm:prSet phldrT="[Text]" custT="1"/>
      <dgm:spPr/>
      <dgm:t>
        <a:bodyPr/>
        <a:lstStyle/>
        <a:p>
          <a:r>
            <a:rPr lang="ms-MY" sz="1700" dirty="0" smtClean="0"/>
            <a:t>Pihak Organisasi tidak memantau dan mengesahkan penentukuran/ verifikasi dalaman dijalankan dengan konsisten.</a:t>
          </a:r>
        </a:p>
        <a:p>
          <a:r>
            <a:rPr lang="ms-MY" sz="2800" dirty="0" smtClean="0">
              <a:solidFill>
                <a:srgbClr val="FF0000"/>
              </a:solidFill>
            </a:rPr>
            <a:t>(Klausa 7.6)</a:t>
          </a:r>
        </a:p>
        <a:p>
          <a:r>
            <a:rPr lang="ms-MY" sz="2800" dirty="0" smtClean="0">
              <a:solidFill>
                <a:srgbClr val="FF0000"/>
              </a:solidFill>
            </a:rPr>
            <a:t>- 2 PTJ </a:t>
          </a:r>
          <a:endParaRPr lang="ms-MY" sz="2800" b="1" dirty="0">
            <a:solidFill>
              <a:srgbClr val="FF0000"/>
            </a:solidFill>
          </a:endParaRPr>
        </a:p>
      </dgm:t>
    </dgm:pt>
    <dgm:pt modelId="{532FD3C6-1A5E-4BFF-BCD7-473D0DDE9824}" type="parTrans" cxnId="{11107DEC-ECE8-4C63-9703-F9C4A4939A05}">
      <dgm:prSet/>
      <dgm:spPr/>
      <dgm:t>
        <a:bodyPr/>
        <a:lstStyle/>
        <a:p>
          <a:endParaRPr lang="ms-MY"/>
        </a:p>
      </dgm:t>
    </dgm:pt>
    <dgm:pt modelId="{D3618684-404E-4504-8801-37A03F087FAC}" type="sibTrans" cxnId="{11107DEC-ECE8-4C63-9703-F9C4A4939A05}">
      <dgm:prSet/>
      <dgm:spPr/>
      <dgm:t>
        <a:bodyPr/>
        <a:lstStyle/>
        <a:p>
          <a:endParaRPr lang="ms-MY"/>
        </a:p>
      </dgm:t>
    </dgm:pt>
    <dgm:pt modelId="{C2B3A98E-B9E8-4AA7-949C-84C2E0B8DA30}" type="pres">
      <dgm:prSet presAssocID="{29AEB0AB-7379-47A1-8953-1884ED850CE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MY"/>
        </a:p>
      </dgm:t>
    </dgm:pt>
    <dgm:pt modelId="{9072CAFA-4FC5-4B9E-B834-DA66CD61E51A}" type="pres">
      <dgm:prSet presAssocID="{DEF5F821-D189-4EC9-B4F2-6B7ABFB67645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ms-MY"/>
        </a:p>
      </dgm:t>
    </dgm:pt>
    <dgm:pt modelId="{94D3F639-565C-45A4-9C46-6B1953597C02}" type="pres">
      <dgm:prSet presAssocID="{B0FE3354-8619-4F68-BC77-DEE913D2CD33}" presName="Accent" presStyleLbl="node1" presStyleIdx="1" presStyleCnt="2"/>
      <dgm:spPr/>
    </dgm:pt>
    <dgm:pt modelId="{40889BBF-7417-4F41-98CB-FB0A2EF9A24B}" type="pres">
      <dgm:prSet presAssocID="{B0FE3354-8619-4F68-BC77-DEE913D2CD33}" presName="Image1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5449F72D-C99A-4E5F-A729-9885DC96A893}" type="pres">
      <dgm:prSet presAssocID="{B0FE3354-8619-4F68-BC77-DEE913D2CD33}" presName="Child1" presStyleLbl="revTx" presStyleIdx="0" presStyleCnt="1" custScaleX="228559" custScaleY="191210" custLinFactNeighborX="79890" custLinFactNeighborY="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1FEAB6F5-8CA3-4D59-B793-A78000DBC3A3}" srcId="{29AEB0AB-7379-47A1-8953-1884ED850CE6}" destId="{DEF5F821-D189-4EC9-B4F2-6B7ABFB67645}" srcOrd="0" destOrd="0" parTransId="{0CECC2AB-1601-4A6F-89AC-CDE2D11BFB14}" sibTransId="{9FDCF482-7FEC-4047-AB1F-73553D6D19F8}"/>
    <dgm:cxn modelId="{579B1C73-4023-4A6E-BA03-0011C4DCB62F}" type="presOf" srcId="{DEF5F821-D189-4EC9-B4F2-6B7ABFB67645}" destId="{9072CAFA-4FC5-4B9E-B834-DA66CD61E51A}" srcOrd="0" destOrd="0" presId="urn:microsoft.com/office/officeart/2011/layout/RadialPictureList"/>
    <dgm:cxn modelId="{70EF41EA-5834-4041-A681-734435658029}" type="presOf" srcId="{29AEB0AB-7379-47A1-8953-1884ED850CE6}" destId="{C2B3A98E-B9E8-4AA7-949C-84C2E0B8DA30}" srcOrd="0" destOrd="0" presId="urn:microsoft.com/office/officeart/2011/layout/RadialPictureList"/>
    <dgm:cxn modelId="{11107DEC-ECE8-4C63-9703-F9C4A4939A05}" srcId="{DEF5F821-D189-4EC9-B4F2-6B7ABFB67645}" destId="{B0FE3354-8619-4F68-BC77-DEE913D2CD33}" srcOrd="0" destOrd="0" parTransId="{532FD3C6-1A5E-4BFF-BCD7-473D0DDE9824}" sibTransId="{D3618684-404E-4504-8801-37A03F087FAC}"/>
    <dgm:cxn modelId="{7C573C51-AC0D-4A66-A40B-633DF12C9384}" type="presOf" srcId="{B0FE3354-8619-4F68-BC77-DEE913D2CD33}" destId="{5449F72D-C99A-4E5F-A729-9885DC96A893}" srcOrd="0" destOrd="0" presId="urn:microsoft.com/office/officeart/2011/layout/RadialPictureList"/>
    <dgm:cxn modelId="{FDF9348B-61A5-4977-AD38-1C607947B4F9}" type="presParOf" srcId="{C2B3A98E-B9E8-4AA7-949C-84C2E0B8DA30}" destId="{9072CAFA-4FC5-4B9E-B834-DA66CD61E51A}" srcOrd="0" destOrd="0" presId="urn:microsoft.com/office/officeart/2011/layout/RadialPictureList"/>
    <dgm:cxn modelId="{EE4BCAC6-39FE-4091-89F2-9D1F45239EBD}" type="presParOf" srcId="{C2B3A98E-B9E8-4AA7-949C-84C2E0B8DA30}" destId="{94D3F639-565C-45A4-9C46-6B1953597C02}" srcOrd="1" destOrd="0" presId="urn:microsoft.com/office/officeart/2011/layout/RadialPictureList"/>
    <dgm:cxn modelId="{2CF2564D-B48E-44E9-A211-F51FB8445394}" type="presParOf" srcId="{C2B3A98E-B9E8-4AA7-949C-84C2E0B8DA30}" destId="{40889BBF-7417-4F41-98CB-FB0A2EF9A24B}" srcOrd="2" destOrd="0" presId="urn:microsoft.com/office/officeart/2011/layout/RadialPictureList"/>
    <dgm:cxn modelId="{C495AC3D-2955-47B2-A8BB-257399A80A97}" type="presParOf" srcId="{C2B3A98E-B9E8-4AA7-949C-84C2E0B8DA30}" destId="{5449F72D-C99A-4E5F-A729-9885DC96A893}" srcOrd="3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34CD1A-1CB7-4348-B8A9-104631FE694B}">
      <dsp:nvSpPr>
        <dsp:cNvPr id="0" name=""/>
        <dsp:cNvSpPr/>
      </dsp:nvSpPr>
      <dsp:spPr>
        <a:xfrm rot="5400000">
          <a:off x="442317" y="2113896"/>
          <a:ext cx="1653644" cy="18826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018E0-DF58-4DF9-9DB0-0D269BC2BB26}">
      <dsp:nvSpPr>
        <dsp:cNvPr id="0" name=""/>
        <dsp:cNvSpPr/>
      </dsp:nvSpPr>
      <dsp:spPr>
        <a:xfrm>
          <a:off x="4202" y="280799"/>
          <a:ext cx="2783763" cy="194854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Pengurusan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Geran</a:t>
          </a:r>
          <a:endParaRPr lang="en-MY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(</a:t>
          </a:r>
          <a:r>
            <a:rPr lang="en-MY" sz="2400" kern="1200" dirty="0" err="1" smtClean="0"/>
            <a:t>Diuruskan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oleh</a:t>
          </a:r>
          <a:r>
            <a:rPr lang="en-MY" sz="2400" kern="1200" dirty="0" smtClean="0"/>
            <a:t> RMC)</a:t>
          </a:r>
          <a:endParaRPr lang="en-MY" sz="2400" kern="1200" dirty="0"/>
        </a:p>
      </dsp:txBody>
      <dsp:txXfrm>
        <a:off x="4202" y="280799"/>
        <a:ext cx="2783763" cy="1948544"/>
      </dsp:txXfrm>
    </dsp:sp>
    <dsp:sp modelId="{AAD873E8-27B4-4062-A03A-603E9BC47AD9}">
      <dsp:nvSpPr>
        <dsp:cNvPr id="0" name=""/>
        <dsp:cNvSpPr/>
      </dsp:nvSpPr>
      <dsp:spPr>
        <a:xfrm>
          <a:off x="2831961" y="447187"/>
          <a:ext cx="5019052" cy="157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900" kern="1200" dirty="0" err="1" smtClean="0"/>
            <a:t>Merangkumi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aktiviti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permohonan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geran</a:t>
          </a:r>
          <a:r>
            <a:rPr lang="en-MY" sz="1900" kern="1200" dirty="0" smtClean="0"/>
            <a:t>, </a:t>
          </a:r>
          <a:r>
            <a:rPr lang="en-MY" sz="1900" kern="1200" dirty="0" err="1" smtClean="0"/>
            <a:t>penilaian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kertas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cadangan</a:t>
          </a:r>
          <a:r>
            <a:rPr lang="en-MY" sz="1900" kern="1200" dirty="0" smtClean="0"/>
            <a:t>, </a:t>
          </a:r>
          <a:r>
            <a:rPr lang="en-MY" sz="1900" kern="1200" dirty="0" err="1" smtClean="0"/>
            <a:t>kelulusan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permohonan</a:t>
          </a:r>
          <a:r>
            <a:rPr lang="en-MY" sz="1900" kern="1200" dirty="0" smtClean="0"/>
            <a:t>, </a:t>
          </a:r>
          <a:r>
            <a:rPr lang="en-MY" sz="1900" kern="1200" dirty="0" err="1" smtClean="0"/>
            <a:t>pelaksanaan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penyelidikan</a:t>
          </a:r>
          <a:r>
            <a:rPr lang="en-MY" sz="1900" kern="1200" dirty="0" smtClean="0"/>
            <a:t>, </a:t>
          </a:r>
          <a:r>
            <a:rPr lang="en-MY" sz="1900" kern="1200" dirty="0" err="1" smtClean="0"/>
            <a:t>pemantauan</a:t>
          </a:r>
          <a:r>
            <a:rPr lang="en-MY" sz="1900" kern="1200" dirty="0" smtClean="0"/>
            <a:t> di </a:t>
          </a:r>
          <a:r>
            <a:rPr lang="en-MY" sz="1900" kern="1200" dirty="0" err="1" smtClean="0"/>
            <a:t>peringkat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Pusat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Tanggungjawab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dan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Pejabat</a:t>
          </a:r>
          <a:r>
            <a:rPr lang="en-MY" sz="1900" kern="1200" dirty="0" smtClean="0"/>
            <a:t> TNCPI</a:t>
          </a:r>
          <a:endParaRPr lang="en-MY" sz="1900" kern="1200" dirty="0"/>
        </a:p>
      </dsp:txBody>
      <dsp:txXfrm>
        <a:off x="2831961" y="447187"/>
        <a:ext cx="5019052" cy="1574899"/>
      </dsp:txXfrm>
    </dsp:sp>
    <dsp:sp modelId="{4CEC5EE4-EAD1-44A0-8A9C-E797D86FFC99}">
      <dsp:nvSpPr>
        <dsp:cNvPr id="0" name=""/>
        <dsp:cNvSpPr/>
      </dsp:nvSpPr>
      <dsp:spPr>
        <a:xfrm>
          <a:off x="2203311" y="2572150"/>
          <a:ext cx="2543051" cy="194854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Pengurusan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Hasil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Penyelidikan</a:t>
          </a:r>
          <a:r>
            <a:rPr lang="en-MY" sz="2400" kern="1200" dirty="0" smtClean="0"/>
            <a:t> (</a:t>
          </a:r>
          <a:r>
            <a:rPr lang="en-MY" sz="2400" kern="1200" dirty="0" err="1" smtClean="0"/>
            <a:t>Diuruskan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oleh</a:t>
          </a:r>
          <a:r>
            <a:rPr lang="en-MY" sz="2400" kern="1200" dirty="0" smtClean="0"/>
            <a:t> PSP)</a:t>
          </a:r>
          <a:endParaRPr lang="en-MY" sz="2400" kern="1200" dirty="0"/>
        </a:p>
      </dsp:txBody>
      <dsp:txXfrm>
        <a:off x="2203311" y="2572150"/>
        <a:ext cx="2543051" cy="1948544"/>
      </dsp:txXfrm>
    </dsp:sp>
    <dsp:sp modelId="{B716043E-8855-4C1D-A382-0A9FACF3DFEB}">
      <dsp:nvSpPr>
        <dsp:cNvPr id="0" name=""/>
        <dsp:cNvSpPr/>
      </dsp:nvSpPr>
      <dsp:spPr>
        <a:xfrm>
          <a:off x="4734856" y="2791944"/>
          <a:ext cx="3951943" cy="1574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900" kern="1200" dirty="0" err="1" smtClean="0"/>
            <a:t>Perlindungan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hasil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penyelidikan</a:t>
          </a:r>
          <a:r>
            <a:rPr lang="en-MY" sz="1900" kern="1200" dirty="0" smtClean="0"/>
            <a:t>, </a:t>
          </a:r>
          <a:r>
            <a:rPr lang="en-MY" sz="1900" kern="1200" dirty="0" err="1" smtClean="0"/>
            <a:t>dan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penyebaran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hasil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penyelidikan</a:t>
          </a:r>
          <a:r>
            <a:rPr lang="en-MY" sz="1900" kern="1200" dirty="0" smtClean="0"/>
            <a:t> di </a:t>
          </a:r>
          <a:r>
            <a:rPr lang="en-MY" sz="1900" kern="1200" dirty="0" err="1" smtClean="0"/>
            <a:t>peringkat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Pusat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Tanggungjawab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dan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Pejabat</a:t>
          </a:r>
          <a:r>
            <a:rPr lang="en-MY" sz="1900" kern="1200" dirty="0" smtClean="0"/>
            <a:t> TNCPI</a:t>
          </a:r>
          <a:endParaRPr lang="en-MY" sz="1900" kern="1200" dirty="0"/>
        </a:p>
      </dsp:txBody>
      <dsp:txXfrm>
        <a:off x="4734856" y="2791944"/>
        <a:ext cx="3951943" cy="15748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2CAFA-4FC5-4B9E-B834-DA66CD61E51A}">
      <dsp:nvSpPr>
        <dsp:cNvPr id="0" name=""/>
        <dsp:cNvSpPr/>
      </dsp:nvSpPr>
      <dsp:spPr>
        <a:xfrm>
          <a:off x="2492759" y="1215408"/>
          <a:ext cx="2185881" cy="21859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Audit </a:t>
          </a:r>
          <a:r>
            <a:rPr lang="en-US" sz="3100" kern="1200" dirty="0" err="1" smtClean="0"/>
            <a:t>Dalaman</a:t>
          </a:r>
          <a:r>
            <a:rPr lang="en-US" sz="3100" kern="1200" dirty="0" smtClean="0"/>
            <a:t> 2014</a:t>
          </a:r>
          <a:endParaRPr lang="ms-MY" sz="3100" kern="1200" dirty="0"/>
        </a:p>
      </dsp:txBody>
      <dsp:txXfrm>
        <a:off x="2492759" y="1215408"/>
        <a:ext cx="2185881" cy="2185989"/>
      </dsp:txXfrm>
    </dsp:sp>
    <dsp:sp modelId="{94D3F639-565C-45A4-9C46-6B1953597C02}">
      <dsp:nvSpPr>
        <dsp:cNvPr id="0" name=""/>
        <dsp:cNvSpPr/>
      </dsp:nvSpPr>
      <dsp:spPr>
        <a:xfrm>
          <a:off x="1365531" y="0"/>
          <a:ext cx="4406376" cy="459338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89BBF-7417-4F41-98CB-FB0A2EF9A24B}">
      <dsp:nvSpPr>
        <dsp:cNvPr id="0" name=""/>
        <dsp:cNvSpPr/>
      </dsp:nvSpPr>
      <dsp:spPr>
        <a:xfrm>
          <a:off x="4610067" y="387221"/>
          <a:ext cx="1170984" cy="11713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49F72D-C99A-4E5F-A729-9885DC96A893}">
      <dsp:nvSpPr>
        <dsp:cNvPr id="0" name=""/>
        <dsp:cNvSpPr/>
      </dsp:nvSpPr>
      <dsp:spPr>
        <a:xfrm>
          <a:off x="5867912" y="304797"/>
          <a:ext cx="4571487" cy="113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700" kern="1200" dirty="0" smtClean="0"/>
            <a:t>1. </a:t>
          </a:r>
          <a:r>
            <a:rPr lang="en-US" sz="1700" kern="1200" dirty="0" err="1" smtClean="0"/>
            <a:t>Tiada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laporan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akhir</a:t>
          </a:r>
          <a:endParaRPr 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700" kern="1200" dirty="0" smtClean="0"/>
            <a:t>2. </a:t>
          </a:r>
          <a:r>
            <a:rPr lang="en-US" sz="1700" kern="1200" dirty="0" err="1" smtClean="0"/>
            <a:t>Laporan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tidak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dihantar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tempoh</a:t>
          </a:r>
          <a:endParaRPr lang="en-US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700" kern="1200" dirty="0" smtClean="0"/>
            <a:t>3. </a:t>
          </a:r>
          <a:r>
            <a:rPr lang="en-US" sz="1700" kern="1200" dirty="0" err="1" smtClean="0"/>
            <a:t>Pengurusan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geran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tidak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mengikut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prosedur</a:t>
          </a:r>
          <a:r>
            <a:rPr lang="en-US" sz="1700" kern="1200" dirty="0" smtClean="0"/>
            <a:t>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700" kern="1200" dirty="0" smtClean="0"/>
            <a:t>(</a:t>
          </a:r>
          <a:r>
            <a:rPr lang="en-US" sz="1700" kern="1200" dirty="0" err="1" smtClean="0"/>
            <a:t>Klausa</a:t>
          </a:r>
          <a:r>
            <a:rPr lang="en-US" sz="1700" kern="1200" dirty="0" smtClean="0"/>
            <a:t> 7.2.1)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– 4 PTJ</a:t>
          </a:r>
          <a:endParaRPr lang="ms-MY" sz="2800" b="1" kern="1200" dirty="0">
            <a:solidFill>
              <a:srgbClr val="FF0000"/>
            </a:solidFill>
          </a:endParaRPr>
        </a:p>
      </dsp:txBody>
      <dsp:txXfrm>
        <a:off x="5867912" y="304797"/>
        <a:ext cx="4571487" cy="1133646"/>
      </dsp:txXfrm>
    </dsp:sp>
    <dsp:sp modelId="{EE9F9369-350B-4112-B32A-981A7947B1B4}">
      <dsp:nvSpPr>
        <dsp:cNvPr id="0" name=""/>
        <dsp:cNvSpPr/>
      </dsp:nvSpPr>
      <dsp:spPr>
        <a:xfrm>
          <a:off x="5062656" y="1719761"/>
          <a:ext cx="1170984" cy="117131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7B90A4-0B0B-4A7A-9DDF-4B9C4F1DCD56}">
      <dsp:nvSpPr>
        <dsp:cNvPr id="0" name=""/>
        <dsp:cNvSpPr/>
      </dsp:nvSpPr>
      <dsp:spPr>
        <a:xfrm>
          <a:off x="6364649" y="1828803"/>
          <a:ext cx="3922345" cy="113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700" kern="1200" dirty="0" err="1" smtClean="0"/>
            <a:t>Tiada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pemantuan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rekod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aktiviti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penyelidikan</a:t>
          </a:r>
          <a:r>
            <a:rPr lang="en-US" sz="1700" kern="1200" dirty="0" smtClean="0"/>
            <a:t>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700" kern="1200" dirty="0" smtClean="0"/>
            <a:t>(</a:t>
          </a:r>
          <a:r>
            <a:rPr lang="en-US" sz="1700" kern="1200" dirty="0" err="1" smtClean="0"/>
            <a:t>Klausa</a:t>
          </a:r>
          <a:r>
            <a:rPr lang="en-US" sz="1700" kern="1200" dirty="0" smtClean="0"/>
            <a:t> 8.2.3)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- 1 PTJ </a:t>
          </a:r>
          <a:endParaRPr lang="ms-MY" sz="2800" b="1" kern="1200" dirty="0">
            <a:solidFill>
              <a:srgbClr val="FF0000"/>
            </a:solidFill>
          </a:endParaRPr>
        </a:p>
      </dsp:txBody>
      <dsp:txXfrm>
        <a:off x="6364649" y="1828803"/>
        <a:ext cx="3922345" cy="1133646"/>
      </dsp:txXfrm>
    </dsp:sp>
    <dsp:sp modelId="{F5354CE0-444B-4F44-8783-4E02974D19A8}">
      <dsp:nvSpPr>
        <dsp:cNvPr id="0" name=""/>
        <dsp:cNvSpPr/>
      </dsp:nvSpPr>
      <dsp:spPr>
        <a:xfrm>
          <a:off x="4610067" y="3071133"/>
          <a:ext cx="1170984" cy="11713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6E2B838-8585-4AFA-B843-93EC8FD9FC7F}">
      <dsp:nvSpPr>
        <dsp:cNvPr id="0" name=""/>
        <dsp:cNvSpPr/>
      </dsp:nvSpPr>
      <dsp:spPr>
        <a:xfrm>
          <a:off x="6030005" y="3285959"/>
          <a:ext cx="2504389" cy="113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kern="1200" dirty="0" err="1" smtClean="0"/>
            <a:t>Pemantauan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berkesan</a:t>
          </a:r>
          <a:r>
            <a:rPr lang="en-US" sz="1600" kern="1200" dirty="0" smtClean="0"/>
            <a:t>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kern="1200" dirty="0" smtClean="0"/>
            <a:t>(</a:t>
          </a:r>
          <a:r>
            <a:rPr lang="en-US" sz="1600" kern="1200" dirty="0" err="1" smtClean="0"/>
            <a:t>Klausa</a:t>
          </a:r>
          <a:r>
            <a:rPr lang="en-US" sz="1600" kern="1200" dirty="0" smtClean="0"/>
            <a:t> 8.5.2)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800" b="1" kern="1200" dirty="0" smtClean="0">
              <a:solidFill>
                <a:srgbClr val="FF0000"/>
              </a:solidFill>
            </a:rPr>
            <a:t>- 1 PTJ</a:t>
          </a:r>
          <a:endParaRPr lang="ms-MY" sz="2800" b="1" kern="1200" dirty="0">
            <a:solidFill>
              <a:srgbClr val="FF0000"/>
            </a:solidFill>
          </a:endParaRPr>
        </a:p>
      </dsp:txBody>
      <dsp:txXfrm>
        <a:off x="6030005" y="3285959"/>
        <a:ext cx="2504389" cy="11336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2CAFA-4FC5-4B9E-B834-DA66CD61E51A}">
      <dsp:nvSpPr>
        <dsp:cNvPr id="0" name=""/>
        <dsp:cNvSpPr/>
      </dsp:nvSpPr>
      <dsp:spPr>
        <a:xfrm>
          <a:off x="2217331" y="1135821"/>
          <a:ext cx="2042747" cy="204284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Audit </a:t>
          </a:r>
          <a:r>
            <a:rPr lang="en-US" sz="2100" kern="1200" dirty="0" err="1" smtClean="0"/>
            <a:t>Pemantauan</a:t>
          </a:r>
          <a:r>
            <a:rPr lang="en-US" sz="2100" kern="1200" dirty="0" smtClean="0"/>
            <a:t> SIRIM 2014</a:t>
          </a:r>
          <a:endParaRPr lang="ms-MY" sz="2100" kern="1200" dirty="0"/>
        </a:p>
      </dsp:txBody>
      <dsp:txXfrm>
        <a:off x="2217331" y="1135821"/>
        <a:ext cx="2042747" cy="2042848"/>
      </dsp:txXfrm>
    </dsp:sp>
    <dsp:sp modelId="{94D3F639-565C-45A4-9C46-6B1953597C02}">
      <dsp:nvSpPr>
        <dsp:cNvPr id="0" name=""/>
        <dsp:cNvSpPr/>
      </dsp:nvSpPr>
      <dsp:spPr>
        <a:xfrm>
          <a:off x="1163916" y="0"/>
          <a:ext cx="4117841" cy="4292600"/>
        </a:xfrm>
        <a:prstGeom prst="blockArc">
          <a:avLst>
            <a:gd name="adj1" fmla="val 18657792"/>
            <a:gd name="adj2" fmla="val 2965590"/>
            <a:gd name="adj3" fmla="val 56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89BBF-7417-4F41-98CB-FB0A2EF9A24B}">
      <dsp:nvSpPr>
        <dsp:cNvPr id="0" name=""/>
        <dsp:cNvSpPr/>
      </dsp:nvSpPr>
      <dsp:spPr>
        <a:xfrm>
          <a:off x="4618948" y="1607149"/>
          <a:ext cx="1094307" cy="1094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49F72D-C99A-4E5F-A729-9885DC96A893}">
      <dsp:nvSpPr>
        <dsp:cNvPr id="0" name=""/>
        <dsp:cNvSpPr/>
      </dsp:nvSpPr>
      <dsp:spPr>
        <a:xfrm>
          <a:off x="6024730" y="1107392"/>
          <a:ext cx="3347869" cy="2093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s-MY" sz="1700" kern="1200" dirty="0" smtClean="0"/>
            <a:t>Penambahbaikan kepada prosedur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s-MY" sz="2800" kern="1200" dirty="0" smtClean="0">
              <a:solidFill>
                <a:srgbClr val="FF0000"/>
              </a:solidFill>
            </a:rPr>
            <a:t>(Klausa 7.5.1)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ms-MY" sz="2800" b="1" kern="1200" dirty="0" smtClean="0">
              <a:solidFill>
                <a:srgbClr val="FF0000"/>
              </a:solidFill>
            </a:rPr>
            <a:t>- 1 PTJ </a:t>
          </a:r>
          <a:endParaRPr lang="ms-MY" sz="2800" b="1" kern="1200" dirty="0">
            <a:solidFill>
              <a:srgbClr val="FF0000"/>
            </a:solidFill>
          </a:endParaRPr>
        </a:p>
      </dsp:txBody>
      <dsp:txXfrm>
        <a:off x="6024730" y="1107392"/>
        <a:ext cx="3347869" cy="20930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928-CEA1-4F71-AB8C-15883DF82B15}" type="datetimeFigureOut">
              <a:rPr lang="en-MY" smtClean="0"/>
              <a:pPr/>
              <a:t>3/23/2015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69A8-295A-4CC3-ADB9-5F725989650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77081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3F88-4512-4064-B443-99EC8F13105D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A901-F436-4118-8754-354B92EE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57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62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63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63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14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947DF-65AD-4DC4-8DF8-5F52D1B50B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CDB0-54F6-4C07-AA83-E89BA63FE36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TAKLIMAT%201_Amalan%205S.pdf" TargetMode="External"/><Relationship Id="rId5" Type="http://schemas.openxmlformats.org/officeDocument/2006/relationships/image" Target="../media/image20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00" y="-8467"/>
            <a:ext cx="9144000" cy="68531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71429" y="2438400"/>
            <a:ext cx="7624157" cy="2438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TAKLIMAT PENGUKUHAN SKOP PENYELIDIKAN DAN INOVASI </a:t>
            </a:r>
          </a:p>
          <a:p>
            <a:r>
              <a:rPr lang="en-US" sz="4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&amp;</a:t>
            </a:r>
          </a:p>
          <a:p>
            <a:r>
              <a:rPr lang="en-US" sz="4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 SKOP PENENTUKURAN DAN VERIFIKASI PERALATAN</a:t>
            </a:r>
            <a:endParaRPr lang="ms-MY" sz="4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76600" y="5943600"/>
            <a:ext cx="6383734" cy="318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ms-MY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Peneraju : Pejabat Timbalan Naib Canselor (Penyelidikan &amp; Inovasi)</a:t>
            </a:r>
            <a:endParaRPr lang="ms-MY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784243"/>
            <a:ext cx="1771925" cy="1327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Inner-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pic>
        <p:nvPicPr>
          <p:cNvPr id="14" name="Content Placeholder 5" descr="Inner-Artwork_Opt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45980"/>
            <a:ext cx="9144000" cy="51202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76200" y="1085728"/>
            <a:ext cx="6553200" cy="432837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PROSES PENENTUKURAN &amp; VERIFIKASI</a:t>
            </a:r>
            <a:endParaRPr lang="en-US" sz="3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3505199" y="-245322"/>
            <a:ext cx="53762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471223605"/>
              </p:ext>
            </p:extLst>
          </p:nvPr>
        </p:nvGraphicFramePr>
        <p:xfrm>
          <a:off x="304800" y="1828800"/>
          <a:ext cx="8458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93548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Inner-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pic>
        <p:nvPicPr>
          <p:cNvPr id="14" name="Content Placeholder 5" descr="Inner-Artwork_Opt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45980"/>
            <a:ext cx="9144000" cy="51202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76200" y="1085728"/>
            <a:ext cx="6553200" cy="432837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PROSES PENENTUKURAN &amp; VERIFIKASI</a:t>
            </a:r>
            <a:endParaRPr lang="en-US" sz="3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3505199" y="-245322"/>
            <a:ext cx="53762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109907630"/>
              </p:ext>
            </p:extLst>
          </p:nvPr>
        </p:nvGraphicFramePr>
        <p:xfrm>
          <a:off x="304800" y="16764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5993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Inner-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pic>
        <p:nvPicPr>
          <p:cNvPr id="14" name="Content Placeholder 5" descr="Inner-Artwork_Opt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26" y="6345980"/>
            <a:ext cx="9144000" cy="51202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76200" y="1064021"/>
            <a:ext cx="6781800" cy="45997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ISU DALAM PROSES PENENTUKURAN &amp; VERIFIKASI 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847841325"/>
              </p:ext>
            </p:extLst>
          </p:nvPr>
        </p:nvGraphicFramePr>
        <p:xfrm>
          <a:off x="-533400" y="1905000"/>
          <a:ext cx="9372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9256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Inner-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pic>
        <p:nvPicPr>
          <p:cNvPr id="14" name="Content Placeholder 5" descr="Inner-Artwork_Opt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26" y="6345980"/>
            <a:ext cx="9144000" cy="51202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76200" y="1064021"/>
            <a:ext cx="6781800" cy="45997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ISU DALAM PROSES PENENTUKURAN &amp; VERIFIKASI 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701029213"/>
              </p:ext>
            </p:extLst>
          </p:nvPr>
        </p:nvGraphicFramePr>
        <p:xfrm>
          <a:off x="-1295400" y="1676400"/>
          <a:ext cx="9372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88686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59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329662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Terima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Kasih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|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Thank You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04929">
            <a:off x="1098695" y="3184818"/>
            <a:ext cx="1650730" cy="1450521"/>
          </a:xfrm>
          <a:prstGeom prst="rect">
            <a:avLst/>
          </a:prstGeom>
        </p:spPr>
      </p:pic>
      <p:pic>
        <p:nvPicPr>
          <p:cNvPr id="8" name="Picture 7" descr="HOME.bmp">
            <a:hlinkClick r:id="rId4" action="ppaction://hlinksldjump" tooltip="kembali ke slaid utama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6601" y="5650012"/>
            <a:ext cx="585653" cy="43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hlinkClick r:id="rId6" action="ppaction://hlinkfile" tooltip="Klik Maklumat Anugerah 5S"/>
          </p:cNvPr>
          <p:cNvSpPr/>
          <p:nvPr/>
        </p:nvSpPr>
        <p:spPr>
          <a:xfrm>
            <a:off x="5333999" y="5879145"/>
            <a:ext cx="3733800" cy="23083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ms-MY" sz="15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kembali ke slaid utama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rot="394901">
            <a:off x="1341586" y="1945050"/>
            <a:ext cx="6935077" cy="2058147"/>
          </a:xfrm>
          <a:prstGeom prst="round2DiagRect">
            <a:avLst>
              <a:gd name="adj1" fmla="val 0"/>
              <a:gd name="adj2" fmla="val 50000"/>
            </a:avLst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 rot="21057602">
            <a:off x="1181326" y="1894425"/>
            <a:ext cx="6353796" cy="178595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solidFill>
              <a:srgbClr val="C0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SPK PENYELIDIKAN &amp; INOVASI</a:t>
            </a:r>
            <a:endParaRPr lang="en-US" sz="36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Content Placeholder 4" descr="Inner-Ar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pic>
        <p:nvPicPr>
          <p:cNvPr id="7" name="Content Placeholder 5" descr="Inner-Artwork_Optio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5980"/>
            <a:ext cx="9144000" cy="5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07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9680452"/>
              </p:ext>
            </p:extLst>
          </p:nvPr>
        </p:nvGraphicFramePr>
        <p:xfrm>
          <a:off x="685800" y="2415272"/>
          <a:ext cx="7848599" cy="2932395"/>
        </p:xfrm>
        <a:graphic>
          <a:graphicData uri="http://schemas.openxmlformats.org/drawingml/2006/table">
            <a:tbl>
              <a:tblPr/>
              <a:tblGrid>
                <a:gridCol w="881882"/>
                <a:gridCol w="4706991"/>
                <a:gridCol w="2259726"/>
              </a:tblGrid>
              <a:tr h="495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Bil</a:t>
                      </a:r>
                      <a:r>
                        <a:rPr lang="en-US" sz="28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Dokumen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Jumlah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09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mbria" pitchFamily="18" charset="0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mbria" pitchFamily="18" charset="0"/>
                          <a:ea typeface="Times New Roman"/>
                          <a:cs typeface="Times New Roman"/>
                        </a:rPr>
                        <a:t>Prosedur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mbria" pitchFamily="18" charset="0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Arahan</a:t>
                      </a:r>
                      <a:r>
                        <a:rPr lang="en-US" sz="28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Kerja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03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Borang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21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Jumlah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3000" y="11430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30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PECAHAN DOKUMEN SPK PENYELIDIKAN &amp; INOVASI</a:t>
            </a:r>
            <a:endParaRPr lang="ms-MY" sz="30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 rot="20669616">
            <a:off x="4306700" y="5353218"/>
            <a:ext cx="2628227" cy="6533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00000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1800" dirty="0" smtClean="0">
                <a:solidFill>
                  <a:schemeClr val="bg1"/>
                </a:solidFill>
              </a:rPr>
              <a:t>Terkini 18 Julai 2014</a:t>
            </a:r>
            <a:endParaRPr lang="ms-MY" sz="1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nner-Ar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400" y="-120451"/>
            <a:ext cx="9169400" cy="1143960"/>
          </a:xfrm>
          <a:prstGeom prst="rect">
            <a:avLst/>
          </a:prstGeom>
        </p:spPr>
      </p:pic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5980"/>
            <a:ext cx="9144000" cy="5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33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ner-Ar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400" y="-120451"/>
            <a:ext cx="9169400" cy="1143960"/>
          </a:xfrm>
          <a:prstGeom prst="rect">
            <a:avLst/>
          </a:prstGeom>
        </p:spPr>
      </p:pic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5980"/>
            <a:ext cx="9144000" cy="51202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98508345"/>
              </p:ext>
            </p:extLst>
          </p:nvPr>
        </p:nvGraphicFramePr>
        <p:xfrm>
          <a:off x="228600" y="1397000"/>
          <a:ext cx="8686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82" y="40957"/>
            <a:ext cx="6416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PROSEDUR PENYELIDIKAN DAN INOVASI</a:t>
            </a:r>
            <a:endParaRPr lang="ms-MY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38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Inner-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pic>
        <p:nvPicPr>
          <p:cNvPr id="14" name="Content Placeholder 5" descr="Inner-Artwork_Opt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45980"/>
            <a:ext cx="9144000" cy="51202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76200" y="1064021"/>
            <a:ext cx="6781800" cy="45997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ISU DALAM PROSES PENYELIDIKAN &amp; INOVASI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384263829"/>
              </p:ext>
            </p:extLst>
          </p:nvPr>
        </p:nvGraphicFramePr>
        <p:xfrm>
          <a:off x="-1600200" y="1752600"/>
          <a:ext cx="10439400" cy="459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759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Inner-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pic>
        <p:nvPicPr>
          <p:cNvPr id="14" name="Content Placeholder 5" descr="Inner-Artwork_Opt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26" y="6345980"/>
            <a:ext cx="9144000" cy="51202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76200" y="1064021"/>
            <a:ext cx="6781800" cy="45997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ISU DALAM PROSES PENYELIDIKAN &amp; INOVASI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967672974"/>
              </p:ext>
            </p:extLst>
          </p:nvPr>
        </p:nvGraphicFramePr>
        <p:xfrm>
          <a:off x="-1295400" y="1676400"/>
          <a:ext cx="93726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08901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 rot="394901">
            <a:off x="1341586" y="1945050"/>
            <a:ext cx="6935077" cy="2058147"/>
          </a:xfrm>
          <a:prstGeom prst="round2DiagRect">
            <a:avLst>
              <a:gd name="adj1" fmla="val 0"/>
              <a:gd name="adj2" fmla="val 50000"/>
            </a:avLst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 rot="21057602">
            <a:off x="817541" y="1986052"/>
            <a:ext cx="7027802" cy="223248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00"/>
          </a:solidFill>
          <a:ln>
            <a:solidFill>
              <a:srgbClr val="C0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SPK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PENENTUKURAN DAN VERIFIKASI PERALATAN</a:t>
            </a:r>
            <a:endParaRPr lang="en-US" sz="36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Content Placeholder 4" descr="Inner-Ar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pic>
        <p:nvPicPr>
          <p:cNvPr id="7" name="Content Placeholder 5" descr="Inner-Artwork_Optio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5980"/>
            <a:ext cx="9144000" cy="5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86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4580495"/>
              </p:ext>
            </p:extLst>
          </p:nvPr>
        </p:nvGraphicFramePr>
        <p:xfrm>
          <a:off x="914400" y="1381916"/>
          <a:ext cx="7848599" cy="3733801"/>
        </p:xfrm>
        <a:graphic>
          <a:graphicData uri="http://schemas.openxmlformats.org/drawingml/2006/table">
            <a:tbl>
              <a:tblPr/>
              <a:tblGrid>
                <a:gridCol w="881882"/>
                <a:gridCol w="4706991"/>
                <a:gridCol w="2259726"/>
              </a:tblGrid>
              <a:tr h="1018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Bil</a:t>
                      </a:r>
                      <a:r>
                        <a:rPr lang="en-US" sz="2800" b="1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.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Cambria" pitchFamily="18" charset="0"/>
                          <a:ea typeface="Times New Roman"/>
                          <a:cs typeface="Times New Roman"/>
                        </a:rPr>
                        <a:t>Dokumen</a:t>
                      </a:r>
                      <a:endParaRPr lang="en-US" sz="280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Jumlah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78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mbria" pitchFamily="18" charset="0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mbria" pitchFamily="18" charset="0"/>
                          <a:ea typeface="Times New Roman"/>
                          <a:cs typeface="Times New Roman"/>
                        </a:rPr>
                        <a:t>Prosedur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mbria" pitchFamily="18" charset="0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Borang</a:t>
                      </a:r>
                      <a:endParaRPr lang="en-US" sz="2800" dirty="0" smtClean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02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mbria" pitchFamily="18" charset="0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Senarai</a:t>
                      </a:r>
                      <a:r>
                        <a:rPr lang="en-US" sz="2800" baseline="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aseline="0" dirty="0" err="1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Semak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87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Cambria" pitchFamily="18" charset="0"/>
                          <a:ea typeface="Times New Roman"/>
                          <a:cs typeface="Times New Roman"/>
                        </a:rPr>
                        <a:t>Jumlah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mbria" pitchFamily="18" charset="0"/>
                          <a:ea typeface="Times New Roman"/>
                          <a:cs typeface="Times New Roman"/>
                        </a:rPr>
                        <a:t>04</a:t>
                      </a:r>
                      <a:endParaRPr lang="en-US" sz="2800" dirty="0"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15" name="Round Diagonal Corner Rectangle 14"/>
          <p:cNvSpPr/>
          <p:nvPr/>
        </p:nvSpPr>
        <p:spPr>
          <a:xfrm rot="20669616">
            <a:off x="5983099" y="5292433"/>
            <a:ext cx="2628227" cy="6533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00000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1800" dirty="0" smtClean="0">
                <a:solidFill>
                  <a:schemeClr val="bg1"/>
                </a:solidFill>
              </a:rPr>
              <a:t>Terkini 18 Julai 2014</a:t>
            </a:r>
            <a:endParaRPr lang="ms-MY" sz="1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Inner-Ar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381000" y="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PECAHAN DOKUMEN SPK PENYELIDIKAN &amp; INOVASI</a:t>
            </a:r>
            <a:endParaRPr lang="ms-MY" sz="3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Content Placeholder 5" descr="Inner-Artwork_Optio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5980"/>
            <a:ext cx="9144000" cy="5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33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Inner-Art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826" y="-120451"/>
            <a:ext cx="9144000" cy="1143960"/>
          </a:xfrm>
          <a:prstGeom prst="rect">
            <a:avLst/>
          </a:prstGeom>
        </p:spPr>
      </p:pic>
      <p:pic>
        <p:nvPicPr>
          <p:cNvPr id="14" name="Content Placeholder 5" descr="Inner-Artwork_Option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45980"/>
            <a:ext cx="9144000" cy="51202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76200" y="1064021"/>
            <a:ext cx="6781800" cy="53617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PROSES PENENTUKURAN &amp; VERIFIKASI</a:t>
            </a:r>
            <a:endParaRPr lang="en-US" sz="3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3505199" y="-245322"/>
            <a:ext cx="53762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ms-MY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8132406"/>
              </p:ext>
            </p:extLst>
          </p:nvPr>
        </p:nvGraphicFramePr>
        <p:xfrm>
          <a:off x="1066800" y="1752600"/>
          <a:ext cx="6477000" cy="4593380"/>
        </p:xfrm>
        <a:graphic>
          <a:graphicData uri="http://schemas.openxmlformats.org/presentationml/2006/ole">
            <p:oleObj spid="_x0000_s2061" name="Visio" r:id="rId5" imgW="7078050" imgH="9916603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8942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502</Words>
  <Application>Microsoft Office PowerPoint</Application>
  <PresentationFormat>On-screen Show (4:3)</PresentationFormat>
  <Paragraphs>113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user</cp:lastModifiedBy>
  <cp:revision>322</cp:revision>
  <cp:lastPrinted>2015-02-25T00:48:19Z</cp:lastPrinted>
  <dcterms:created xsi:type="dcterms:W3CDTF">2014-12-24T09:01:20Z</dcterms:created>
  <dcterms:modified xsi:type="dcterms:W3CDTF">2015-03-23T03:30:20Z</dcterms:modified>
</cp:coreProperties>
</file>